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9"/>
  </p:notesMasterIdLst>
  <p:sldIdLst>
    <p:sldId id="355" r:id="rId2"/>
    <p:sldId id="267" r:id="rId3"/>
    <p:sldId id="361" r:id="rId4"/>
    <p:sldId id="369" r:id="rId5"/>
    <p:sldId id="366" r:id="rId6"/>
    <p:sldId id="368" r:id="rId7"/>
    <p:sldId id="367" r:id="rId8"/>
    <p:sldId id="363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280" r:id="rId17"/>
    <p:sldId id="265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方正特雅宋简体" panose="02010600030101010101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Avenir Next Condensed" panose="02010600030101010101" charset="0"/>
      <p:regular r:id="rId26"/>
      <p:bold r:id="rId27"/>
      <p:italic r:id="rId28"/>
    </p:embeddedFont>
    <p:embeddedFont>
      <p:font typeface="Cambria Math" panose="02040503050406030204" pitchFamily="18" charset="0"/>
      <p:regular r:id="rId29"/>
    </p:embeddedFont>
    <p:embeddedFont>
      <p:font typeface="Impact" panose="020B0806030902050204" pitchFamily="34" charset="0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7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35C"/>
    <a:srgbClr val="9A4444"/>
    <a:srgbClr val="D6D46D"/>
    <a:srgbClr val="BFB29E"/>
    <a:srgbClr val="DADDB1"/>
    <a:srgbClr val="FFBA86"/>
    <a:srgbClr val="5B9A8B"/>
    <a:srgbClr val="F8BDEB"/>
    <a:srgbClr val="FFFFFF"/>
    <a:srgbClr val="C2337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5" autoAdjust="0"/>
    <p:restoredTop sz="83310" autoAdjust="0"/>
  </p:normalViewPr>
  <p:slideViewPr>
    <p:cSldViewPr snapToGrid="0">
      <p:cViewPr varScale="1">
        <p:scale>
          <a:sx n="69" d="100"/>
          <a:sy n="69" d="100"/>
        </p:scale>
        <p:origin x="1176" y="106"/>
      </p:cViewPr>
      <p:guideLst>
        <p:guide orient="horz" pos="34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kun Yang" userId="7ef688909011eb19" providerId="LiveId" clId="{AF299098-5CE9-8B48-9A5E-A528F7554C69}"/>
    <pc:docChg chg="modSld">
      <pc:chgData name="Dikun Yang" userId="7ef688909011eb19" providerId="LiveId" clId="{AF299098-5CE9-8B48-9A5E-A528F7554C69}" dt="2023-10-17T18:55:10.649" v="3" actId="20577"/>
      <pc:docMkLst>
        <pc:docMk/>
      </pc:docMkLst>
      <pc:sldChg chg="modSp">
        <pc:chgData name="Dikun Yang" userId="7ef688909011eb19" providerId="LiveId" clId="{AF299098-5CE9-8B48-9A5E-A528F7554C69}" dt="2023-10-17T18:55:10.649" v="3" actId="20577"/>
        <pc:sldMkLst>
          <pc:docMk/>
          <pc:sldMk cId="2547826014" sldId="355"/>
        </pc:sldMkLst>
        <pc:spChg chg="mod">
          <ac:chgData name="Dikun Yang" userId="7ef688909011eb19" providerId="LiveId" clId="{AF299098-5CE9-8B48-9A5E-A528F7554C69}" dt="2023-10-17T18:55:10.649" v="3" actId="20577"/>
          <ac:spMkLst>
            <pc:docMk/>
            <pc:sldMk cId="2547826014" sldId="355"/>
            <ac:spMk id="5" creationId="{F5405797-9B44-4F60-96CB-42D9F3652798}"/>
          </ac:spMkLst>
        </pc:spChg>
      </pc:sldChg>
    </pc:docChg>
  </pc:docChgLst>
  <pc:docChgLst>
    <pc:chgData name="wang ke" userId="03a3424589c49973" providerId="LiveId" clId="{77B8D6BD-6ACF-4321-A46A-6635E71D8589}"/>
    <pc:docChg chg="undo redo custSel addSld delSld modSld sldOrd">
      <pc:chgData name="wang ke" userId="03a3424589c49973" providerId="LiveId" clId="{77B8D6BD-6ACF-4321-A46A-6635E71D8589}" dt="2021-07-12T08:56:40.418" v="1456" actId="478"/>
      <pc:docMkLst>
        <pc:docMk/>
      </pc:docMkLst>
      <pc:sldChg chg="modSp mod modNotesTx">
        <pc:chgData name="wang ke" userId="03a3424589c49973" providerId="LiveId" clId="{77B8D6BD-6ACF-4321-A46A-6635E71D8589}" dt="2021-07-12T08:56:04.804" v="1409" actId="20577"/>
        <pc:sldMkLst>
          <pc:docMk/>
          <pc:sldMk cId="3977550387" sldId="261"/>
        </pc:sldMkLst>
        <pc:spChg chg="mod">
          <ac:chgData name="wang ke" userId="03a3424589c49973" providerId="LiveId" clId="{77B8D6BD-6ACF-4321-A46A-6635E71D8589}" dt="2021-07-12T08:56:02.590" v="1408" actId="20577"/>
          <ac:spMkLst>
            <pc:docMk/>
            <pc:sldMk cId="3977550387" sldId="261"/>
            <ac:spMk id="14" creationId="{BC0B03B9-A8FF-4254-A10C-5D928484D66C}"/>
          </ac:spMkLst>
        </pc:spChg>
        <pc:spChg chg="mod">
          <ac:chgData name="wang ke" userId="03a3424589c49973" providerId="LiveId" clId="{77B8D6BD-6ACF-4321-A46A-6635E71D8589}" dt="2021-07-12T08:56:04.804" v="1409" actId="20577"/>
          <ac:spMkLst>
            <pc:docMk/>
            <pc:sldMk cId="3977550387" sldId="261"/>
            <ac:spMk id="15" creationId="{9F0C2C68-B138-4F4B-A689-BF0216085D90}"/>
          </ac:spMkLst>
        </pc:spChg>
        <pc:spChg chg="mod">
          <ac:chgData name="wang ke" userId="03a3424589c49973" providerId="LiveId" clId="{77B8D6BD-6ACF-4321-A46A-6635E71D8589}" dt="2021-07-12T08:56:00.551" v="1405" actId="20577"/>
          <ac:spMkLst>
            <pc:docMk/>
            <pc:sldMk cId="3977550387" sldId="261"/>
            <ac:spMk id="18" creationId="{00000000-0000-0000-0000-000000000000}"/>
          </ac:spMkLst>
        </pc:spChg>
      </pc:sldChg>
      <pc:sldChg chg="addSp delSp modSp mod modNotesTx">
        <pc:chgData name="wang ke" userId="03a3424589c49973" providerId="LiveId" clId="{77B8D6BD-6ACF-4321-A46A-6635E71D8589}" dt="2021-07-12T08:56:40.418" v="1456" actId="478"/>
        <pc:sldMkLst>
          <pc:docMk/>
          <pc:sldMk cId="2227154066" sldId="264"/>
        </pc:sldMkLst>
        <pc:spChg chg="add del mod">
          <ac:chgData name="wang ke" userId="03a3424589c49973" providerId="LiveId" clId="{77B8D6BD-6ACF-4321-A46A-6635E71D8589}" dt="2021-07-12T08:56:35.646" v="1452" actId="478"/>
          <ac:spMkLst>
            <pc:docMk/>
            <pc:sldMk cId="2227154066" sldId="264"/>
            <ac:spMk id="2" creationId="{3C25948F-70CF-4AED-B985-3F0E921D848E}"/>
          </ac:spMkLst>
        </pc:spChg>
        <pc:spChg chg="add del">
          <ac:chgData name="wang ke" userId="03a3424589c49973" providerId="LiveId" clId="{77B8D6BD-6ACF-4321-A46A-6635E71D8589}" dt="2021-07-12T08:56:36.181" v="1453" actId="478"/>
          <ac:spMkLst>
            <pc:docMk/>
            <pc:sldMk cId="2227154066" sldId="264"/>
            <ac:spMk id="3" creationId="{24634B35-B107-4738-BDDC-1F6FB5945ECB}"/>
          </ac:spMkLst>
        </pc:spChg>
        <pc:spChg chg="add del mod">
          <ac:chgData name="wang ke" userId="03a3424589c49973" providerId="LiveId" clId="{77B8D6BD-6ACF-4321-A46A-6635E71D8589}" dt="2021-07-12T08:56:34.566" v="1451" actId="478"/>
          <ac:spMkLst>
            <pc:docMk/>
            <pc:sldMk cId="2227154066" sldId="264"/>
            <ac:spMk id="4" creationId="{A2AEA5E7-0B68-4842-AE10-A53397DE91B3}"/>
          </ac:spMkLst>
        </pc:spChg>
        <pc:spChg chg="add del mod">
          <ac:chgData name="wang ke" userId="03a3424589c49973" providerId="LiveId" clId="{77B8D6BD-6ACF-4321-A46A-6635E71D8589}" dt="2021-07-12T08:56:30.230" v="1448" actId="478"/>
          <ac:spMkLst>
            <pc:docMk/>
            <pc:sldMk cId="2227154066" sldId="264"/>
            <ac:spMk id="5" creationId="{B80A421A-790F-4232-89C1-B8AC8826DBC7}"/>
          </ac:spMkLst>
        </pc:spChg>
        <pc:spChg chg="mod">
          <ac:chgData name="wang ke" userId="03a3424589c49973" providerId="LiveId" clId="{77B8D6BD-6ACF-4321-A46A-6635E71D8589}" dt="2021-07-12T07:47:36.299" v="555" actId="1076"/>
          <ac:spMkLst>
            <pc:docMk/>
            <pc:sldMk cId="2227154066" sldId="264"/>
            <ac:spMk id="13" creationId="{5803FACC-D517-48F7-BA8E-B18DDEF73388}"/>
          </ac:spMkLst>
        </pc:spChg>
        <pc:spChg chg="add del mod">
          <ac:chgData name="wang ke" userId="03a3424589c49973" providerId="LiveId" clId="{77B8D6BD-6ACF-4321-A46A-6635E71D8589}" dt="2021-07-12T08:56:37.506" v="1454" actId="478"/>
          <ac:spMkLst>
            <pc:docMk/>
            <pc:sldMk cId="2227154066" sldId="264"/>
            <ac:spMk id="14" creationId="{0EDFA834-1BEB-4190-8E1F-67485C6B37C0}"/>
          </ac:spMkLst>
        </pc:spChg>
        <pc:spChg chg="add mod">
          <ac:chgData name="wang ke" userId="03a3424589c49973" providerId="LiveId" clId="{77B8D6BD-6ACF-4321-A46A-6635E71D8589}" dt="2021-07-12T07:43:10.976" v="492" actId="571"/>
          <ac:spMkLst>
            <pc:docMk/>
            <pc:sldMk cId="2227154066" sldId="264"/>
            <ac:spMk id="15" creationId="{60F868DE-9976-4E2A-B998-553661AFBED7}"/>
          </ac:spMkLst>
        </pc:spChg>
        <pc:spChg chg="add mod">
          <ac:chgData name="wang ke" userId="03a3424589c49973" providerId="LiveId" clId="{77B8D6BD-6ACF-4321-A46A-6635E71D8589}" dt="2021-07-12T07:43:10.976" v="492" actId="571"/>
          <ac:spMkLst>
            <pc:docMk/>
            <pc:sldMk cId="2227154066" sldId="264"/>
            <ac:spMk id="17" creationId="{29A6DBCC-D327-44DF-9272-737CD2762972}"/>
          </ac:spMkLst>
        </pc:spChg>
        <pc:spChg chg="mod">
          <ac:chgData name="wang ke" userId="03a3424589c49973" providerId="LiveId" clId="{77B8D6BD-6ACF-4321-A46A-6635E71D8589}" dt="2021-07-12T08:56:27.989" v="1447" actId="20577"/>
          <ac:spMkLst>
            <pc:docMk/>
            <pc:sldMk cId="2227154066" sldId="264"/>
            <ac:spMk id="18" creationId="{46F5AD3E-05E9-409C-8A75-85DF9023E36C}"/>
          </ac:spMkLst>
        </pc:spChg>
        <pc:spChg chg="add del mod">
          <ac:chgData name="wang ke" userId="03a3424589c49973" providerId="LiveId" clId="{77B8D6BD-6ACF-4321-A46A-6635E71D8589}" dt="2021-07-12T08:56:40.418" v="1456" actId="478"/>
          <ac:spMkLst>
            <pc:docMk/>
            <pc:sldMk cId="2227154066" sldId="264"/>
            <ac:spMk id="20" creationId="{5F19D799-3F99-43F7-A369-185AB679E737}"/>
          </ac:spMkLst>
        </pc:spChg>
        <pc:spChg chg="add del mod">
          <ac:chgData name="wang ke" userId="03a3424589c49973" providerId="LiveId" clId="{77B8D6BD-6ACF-4321-A46A-6635E71D8589}" dt="2021-07-12T08:56:39.102" v="1455" actId="478"/>
          <ac:spMkLst>
            <pc:docMk/>
            <pc:sldMk cId="2227154066" sldId="264"/>
            <ac:spMk id="21" creationId="{AB68C852-7549-45A6-B393-F0B35DF604E2}"/>
          </ac:spMkLst>
        </pc:spChg>
        <pc:spChg chg="add del mod">
          <ac:chgData name="wang ke" userId="03a3424589c49973" providerId="LiveId" clId="{77B8D6BD-6ACF-4321-A46A-6635E71D8589}" dt="2021-07-12T08:56:33.637" v="1450" actId="478"/>
          <ac:spMkLst>
            <pc:docMk/>
            <pc:sldMk cId="2227154066" sldId="264"/>
            <ac:spMk id="22" creationId="{993367CC-0A1E-4E93-9655-6F847D57F4B0}"/>
          </ac:spMkLst>
        </pc:spChg>
        <pc:spChg chg="add del mod">
          <ac:chgData name="wang ke" userId="03a3424589c49973" providerId="LiveId" clId="{77B8D6BD-6ACF-4321-A46A-6635E71D8589}" dt="2021-07-12T08:56:32.026" v="1449" actId="478"/>
          <ac:spMkLst>
            <pc:docMk/>
            <pc:sldMk cId="2227154066" sldId="264"/>
            <ac:spMk id="24" creationId="{BC2E1B36-3AEB-43C0-9CE3-6C2973E5F978}"/>
          </ac:spMkLst>
        </pc:spChg>
        <pc:picChg chg="mod">
          <ac:chgData name="wang ke" userId="03a3424589c49973" providerId="LiveId" clId="{77B8D6BD-6ACF-4321-A46A-6635E71D8589}" dt="2021-07-12T07:42:15.271" v="473" actId="1076"/>
          <ac:picMkLst>
            <pc:docMk/>
            <pc:sldMk cId="2227154066" sldId="264"/>
            <ac:picMk id="5123" creationId="{00000000-0000-0000-0000-000000000000}"/>
          </ac:picMkLst>
        </pc:picChg>
      </pc:sldChg>
      <pc:sldChg chg="modNotesTx">
        <pc:chgData name="wang ke" userId="03a3424589c49973" providerId="LiveId" clId="{77B8D6BD-6ACF-4321-A46A-6635E71D8589}" dt="2021-07-12T07:01:58.691" v="159" actId="20577"/>
        <pc:sldMkLst>
          <pc:docMk/>
          <pc:sldMk cId="826679472" sldId="265"/>
        </pc:sldMkLst>
      </pc:sldChg>
      <pc:sldChg chg="modSp mod modNotesTx">
        <pc:chgData name="wang ke" userId="03a3424589c49973" providerId="LiveId" clId="{77B8D6BD-6ACF-4321-A46A-6635E71D8589}" dt="2021-07-12T08:56:19.024" v="1433"/>
        <pc:sldMkLst>
          <pc:docMk/>
          <pc:sldMk cId="3848577627" sldId="267"/>
        </pc:sldMkLst>
        <pc:spChg chg="mod">
          <ac:chgData name="wang ke" userId="03a3424589c49973" providerId="LiveId" clId="{77B8D6BD-6ACF-4321-A46A-6635E71D8589}" dt="2021-07-12T08:56:12.982" v="1430" actId="20577"/>
          <ac:spMkLst>
            <pc:docMk/>
            <pc:sldMk cId="3848577627" sldId="267"/>
            <ac:spMk id="25" creationId="{DDB42A92-ED96-4D50-817D-1FFF10A5B217}"/>
          </ac:spMkLst>
        </pc:spChg>
        <pc:spChg chg="mod">
          <ac:chgData name="wang ke" userId="03a3424589c49973" providerId="LiveId" clId="{77B8D6BD-6ACF-4321-A46A-6635E71D8589}" dt="2021-07-12T08:56:15.815" v="1431"/>
          <ac:spMkLst>
            <pc:docMk/>
            <pc:sldMk cId="3848577627" sldId="267"/>
            <ac:spMk id="41" creationId="{DA3E16BB-5CBD-4BAE-8C86-EE6FB64436FE}"/>
          </ac:spMkLst>
        </pc:spChg>
        <pc:spChg chg="mod">
          <ac:chgData name="wang ke" userId="03a3424589c49973" providerId="LiveId" clId="{77B8D6BD-6ACF-4321-A46A-6635E71D8589}" dt="2021-07-12T08:56:17.660" v="1432"/>
          <ac:spMkLst>
            <pc:docMk/>
            <pc:sldMk cId="3848577627" sldId="267"/>
            <ac:spMk id="44" creationId="{ADA4398C-5929-48BE-8025-95FBE5E64B24}"/>
          </ac:spMkLst>
        </pc:spChg>
        <pc:spChg chg="mod">
          <ac:chgData name="wang ke" userId="03a3424589c49973" providerId="LiveId" clId="{77B8D6BD-6ACF-4321-A46A-6635E71D8589}" dt="2021-07-12T08:56:19.024" v="1433"/>
          <ac:spMkLst>
            <pc:docMk/>
            <pc:sldMk cId="3848577627" sldId="267"/>
            <ac:spMk id="47" creationId="{FC12E278-BF9B-403C-80DF-0017A04575B4}"/>
          </ac:spMkLst>
        </pc:spChg>
      </pc:sldChg>
      <pc:sldChg chg="addSp modSp add del mod ord">
        <pc:chgData name="wang ke" userId="03a3424589c49973" providerId="LiveId" clId="{77B8D6BD-6ACF-4321-A46A-6635E71D8589}" dt="2021-07-12T08:56:23.097" v="1438" actId="47"/>
        <pc:sldMkLst>
          <pc:docMk/>
          <pc:sldMk cId="2291034956" sldId="268"/>
        </pc:sldMkLst>
        <pc:spChg chg="add mod">
          <ac:chgData name="wang ke" userId="03a3424589c49973" providerId="LiveId" clId="{77B8D6BD-6ACF-4321-A46A-6635E71D8589}" dt="2021-07-12T07:29:52.392" v="447"/>
          <ac:spMkLst>
            <pc:docMk/>
            <pc:sldMk cId="2291034956" sldId="268"/>
            <ac:spMk id="17" creationId="{C05A59BF-0256-46C6-A7A4-6E036F8B5436}"/>
          </ac:spMkLst>
        </pc:spChg>
        <pc:spChg chg="mod">
          <ac:chgData name="wang ke" userId="03a3424589c49973" providerId="LiveId" clId="{77B8D6BD-6ACF-4321-A46A-6635E71D8589}" dt="2021-07-12T08:09:33.408" v="731" actId="20577"/>
          <ac:spMkLst>
            <pc:docMk/>
            <pc:sldMk cId="2291034956" sldId="268"/>
            <ac:spMk id="18" creationId="{46F5AD3E-05E9-409C-8A75-85DF9023E36C}"/>
          </ac:spMkLst>
        </pc:spChg>
        <pc:spChg chg="mod">
          <ac:chgData name="wang ke" userId="03a3424589c49973" providerId="LiveId" clId="{77B8D6BD-6ACF-4321-A46A-6635E71D8589}" dt="2021-07-12T08:09:38.871" v="735" actId="14100"/>
          <ac:spMkLst>
            <pc:docMk/>
            <pc:sldMk cId="2291034956" sldId="268"/>
            <ac:spMk id="19" creationId="{EDD619B0-3F4C-41AE-B703-D0D0BBBBC104}"/>
          </ac:spMkLst>
        </pc:spChg>
        <pc:spChg chg="add mod">
          <ac:chgData name="wang ke" userId="03a3424589c49973" providerId="LiveId" clId="{77B8D6BD-6ACF-4321-A46A-6635E71D8589}" dt="2021-07-12T07:29:52.392" v="447"/>
          <ac:spMkLst>
            <pc:docMk/>
            <pc:sldMk cId="2291034956" sldId="268"/>
            <ac:spMk id="20" creationId="{D0CB352E-5695-45A1-A87C-2F18AFCEDB7E}"/>
          </ac:spMkLst>
        </pc:spChg>
        <pc:spChg chg="add mod">
          <ac:chgData name="wang ke" userId="03a3424589c49973" providerId="LiveId" clId="{77B8D6BD-6ACF-4321-A46A-6635E71D8589}" dt="2021-07-12T07:29:52.392" v="447"/>
          <ac:spMkLst>
            <pc:docMk/>
            <pc:sldMk cId="2291034956" sldId="268"/>
            <ac:spMk id="21" creationId="{0E1D47F8-CDDC-4510-B96F-A2255FE8BE22}"/>
          </ac:spMkLst>
        </pc:spChg>
        <pc:spChg chg="add mod">
          <ac:chgData name="wang ke" userId="03a3424589c49973" providerId="LiveId" clId="{77B8D6BD-6ACF-4321-A46A-6635E71D8589}" dt="2021-07-12T08:21:27.676" v="1056" actId="20577"/>
          <ac:spMkLst>
            <pc:docMk/>
            <pc:sldMk cId="2291034956" sldId="268"/>
            <ac:spMk id="22" creationId="{980E30D1-63DB-4B1B-A8DE-8359BB2188A4}"/>
          </ac:spMkLst>
        </pc:spChg>
        <pc:picChg chg="add mod">
          <ac:chgData name="wang ke" userId="03a3424589c49973" providerId="LiveId" clId="{77B8D6BD-6ACF-4321-A46A-6635E71D8589}" dt="2021-07-12T07:29:57.435" v="448" actId="1076"/>
          <ac:picMkLst>
            <pc:docMk/>
            <pc:sldMk cId="2291034956" sldId="268"/>
            <ac:picMk id="12" creationId="{086E11BB-63D9-4DD9-B456-2F9CE96C61D2}"/>
          </ac:picMkLst>
        </pc:picChg>
        <pc:picChg chg="add mod">
          <ac:chgData name="wang ke" userId="03a3424589c49973" providerId="LiveId" clId="{77B8D6BD-6ACF-4321-A46A-6635E71D8589}" dt="2021-07-12T07:30:01.024" v="449" actId="1076"/>
          <ac:picMkLst>
            <pc:docMk/>
            <pc:sldMk cId="2291034956" sldId="268"/>
            <ac:picMk id="14" creationId="{DEC8D8F4-584B-4A66-B0D4-C9821F7708E7}"/>
          </ac:picMkLst>
        </pc:picChg>
        <pc:picChg chg="add mod">
          <ac:chgData name="wang ke" userId="03a3424589c49973" providerId="LiveId" clId="{77B8D6BD-6ACF-4321-A46A-6635E71D8589}" dt="2021-07-12T07:30:07.181" v="452" actId="1035"/>
          <ac:picMkLst>
            <pc:docMk/>
            <pc:sldMk cId="2291034956" sldId="268"/>
            <ac:picMk id="15" creationId="{FC7647AE-2334-4697-AC55-3AD92ED8A82E}"/>
          </ac:picMkLst>
        </pc:picChg>
      </pc:sldChg>
      <pc:sldChg chg="add del">
        <pc:chgData name="wang ke" userId="03a3424589c49973" providerId="LiveId" clId="{77B8D6BD-6ACF-4321-A46A-6635E71D8589}" dt="2021-07-12T07:20:59.659" v="358" actId="47"/>
        <pc:sldMkLst>
          <pc:docMk/>
          <pc:sldMk cId="3074758652" sldId="269"/>
        </pc:sldMkLst>
      </pc:sldChg>
      <pc:sldChg chg="addSp delSp modSp add del mod">
        <pc:chgData name="wang ke" userId="03a3424589c49973" providerId="LiveId" clId="{77B8D6BD-6ACF-4321-A46A-6635E71D8589}" dt="2021-07-12T08:56:24.248" v="1440" actId="47"/>
        <pc:sldMkLst>
          <pc:docMk/>
          <pc:sldMk cId="168876488" sldId="270"/>
        </pc:sldMkLst>
        <pc:spChg chg="add del mod">
          <ac:chgData name="wang ke" userId="03a3424589c49973" providerId="LiveId" clId="{77B8D6BD-6ACF-4321-A46A-6635E71D8589}" dt="2021-07-12T07:11:17.297" v="260" actId="113"/>
          <ac:spMkLst>
            <pc:docMk/>
            <pc:sldMk cId="168876488" sldId="270"/>
            <ac:spMk id="13" creationId="{5803FACC-D517-48F7-BA8E-B18DDEF73388}"/>
          </ac:spMkLst>
        </pc:spChg>
        <pc:spChg chg="mod">
          <ac:chgData name="wang ke" userId="03a3424589c49973" providerId="LiveId" clId="{77B8D6BD-6ACF-4321-A46A-6635E71D8589}" dt="2021-07-12T08:09:21.366" v="710" actId="14100"/>
          <ac:spMkLst>
            <pc:docMk/>
            <pc:sldMk cId="168876488" sldId="270"/>
            <ac:spMk id="18" creationId="{46F5AD3E-05E9-409C-8A75-85DF9023E36C}"/>
          </ac:spMkLst>
        </pc:spChg>
        <pc:spChg chg="mod">
          <ac:chgData name="wang ke" userId="03a3424589c49973" providerId="LiveId" clId="{77B8D6BD-6ACF-4321-A46A-6635E71D8589}" dt="2021-07-12T08:09:24.609" v="711" actId="20577"/>
          <ac:spMkLst>
            <pc:docMk/>
            <pc:sldMk cId="168876488" sldId="270"/>
            <ac:spMk id="19" creationId="{EDD619B0-3F4C-41AE-B703-D0D0BBBBC104}"/>
          </ac:spMkLst>
        </pc:spChg>
        <pc:spChg chg="add mod">
          <ac:chgData name="wang ke" userId="03a3424589c49973" providerId="LiveId" clId="{77B8D6BD-6ACF-4321-A46A-6635E71D8589}" dt="2021-07-12T07:14:26.798" v="324" actId="1076"/>
          <ac:spMkLst>
            <pc:docMk/>
            <pc:sldMk cId="168876488" sldId="270"/>
            <ac:spMk id="20" creationId="{39A6B738-CB13-4DBB-BAA2-701A2F95B7C2}"/>
          </ac:spMkLst>
        </pc:spChg>
        <pc:spChg chg="add mod">
          <ac:chgData name="wang ke" userId="03a3424589c49973" providerId="LiveId" clId="{77B8D6BD-6ACF-4321-A46A-6635E71D8589}" dt="2021-07-12T07:11:48.912" v="299" actId="1076"/>
          <ac:spMkLst>
            <pc:docMk/>
            <pc:sldMk cId="168876488" sldId="270"/>
            <ac:spMk id="21" creationId="{C863E2D3-ABED-4C96-A432-0F8B8D0F432D}"/>
          </ac:spMkLst>
        </pc:spChg>
        <pc:spChg chg="mod">
          <ac:chgData name="wang ke" userId="03a3424589c49973" providerId="LiveId" clId="{77B8D6BD-6ACF-4321-A46A-6635E71D8589}" dt="2021-07-12T07:11:17.297" v="260" actId="113"/>
          <ac:spMkLst>
            <pc:docMk/>
            <pc:sldMk cId="168876488" sldId="270"/>
            <ac:spMk id="33" creationId="{1E8FB1D0-F848-479B-9321-0D3E1F5891C7}"/>
          </ac:spMkLst>
        </pc:spChg>
        <pc:spChg chg="mod">
          <ac:chgData name="wang ke" userId="03a3424589c49973" providerId="LiveId" clId="{77B8D6BD-6ACF-4321-A46A-6635E71D8589}" dt="2021-07-12T07:11:17.297" v="260" actId="113"/>
          <ac:spMkLst>
            <pc:docMk/>
            <pc:sldMk cId="168876488" sldId="270"/>
            <ac:spMk id="34" creationId="{2E6055C8-0D69-4EBC-AD36-A403D32F0643}"/>
          </ac:spMkLst>
        </pc:spChg>
        <pc:grpChg chg="mod">
          <ac:chgData name="wang ke" userId="03a3424589c49973" providerId="LiveId" clId="{77B8D6BD-6ACF-4321-A46A-6635E71D8589}" dt="2021-07-12T07:11:17.297" v="260" actId="113"/>
          <ac:grpSpMkLst>
            <pc:docMk/>
            <pc:sldMk cId="168876488" sldId="270"/>
            <ac:grpSpMk id="8" creationId="{C85AD177-2B97-4071-A372-701CE30872ED}"/>
          </ac:grpSpMkLst>
        </pc:grpChg>
        <pc:picChg chg="add mod">
          <ac:chgData name="wang ke" userId="03a3424589c49973" providerId="LiveId" clId="{77B8D6BD-6ACF-4321-A46A-6635E71D8589}" dt="2021-07-12T07:11:17.297" v="260" actId="113"/>
          <ac:picMkLst>
            <pc:docMk/>
            <pc:sldMk cId="168876488" sldId="270"/>
            <ac:picMk id="12" creationId="{1995F7FA-DC2D-4ABC-97C3-BD6FF3582B9E}"/>
          </ac:picMkLst>
        </pc:picChg>
        <pc:picChg chg="add mod">
          <ac:chgData name="wang ke" userId="03a3424589c49973" providerId="LiveId" clId="{77B8D6BD-6ACF-4321-A46A-6635E71D8589}" dt="2021-07-12T07:11:17.297" v="260" actId="113"/>
          <ac:picMkLst>
            <pc:docMk/>
            <pc:sldMk cId="168876488" sldId="270"/>
            <ac:picMk id="14" creationId="{85CBA52E-DA69-44F8-8756-F5F9C9D350C6}"/>
          </ac:picMkLst>
        </pc:picChg>
        <pc:picChg chg="add mod">
          <ac:chgData name="wang ke" userId="03a3424589c49973" providerId="LiveId" clId="{77B8D6BD-6ACF-4321-A46A-6635E71D8589}" dt="2021-07-12T07:11:17.297" v="260" actId="113"/>
          <ac:picMkLst>
            <pc:docMk/>
            <pc:sldMk cId="168876488" sldId="270"/>
            <ac:picMk id="15" creationId="{F1CB4463-0A41-4DFE-BCB6-1FFF34522802}"/>
          </ac:picMkLst>
        </pc:picChg>
        <pc:picChg chg="mod">
          <ac:chgData name="wang ke" userId="03a3424589c49973" providerId="LiveId" clId="{77B8D6BD-6ACF-4321-A46A-6635E71D8589}" dt="2021-07-12T07:11:17.297" v="260" actId="113"/>
          <ac:picMkLst>
            <pc:docMk/>
            <pc:sldMk cId="168876488" sldId="270"/>
            <ac:picMk id="16" creationId="{00000000-0000-0000-0000-000000000000}"/>
          </ac:picMkLst>
        </pc:picChg>
        <pc:picChg chg="add mod">
          <ac:chgData name="wang ke" userId="03a3424589c49973" providerId="LiveId" clId="{77B8D6BD-6ACF-4321-A46A-6635E71D8589}" dt="2021-07-12T07:11:17.297" v="260" actId="113"/>
          <ac:picMkLst>
            <pc:docMk/>
            <pc:sldMk cId="168876488" sldId="270"/>
            <ac:picMk id="17" creationId="{DE57C9CD-5DA0-49FA-8D95-CA91F14E5395}"/>
          </ac:picMkLst>
        </pc:picChg>
        <pc:picChg chg="mod">
          <ac:chgData name="wang ke" userId="03a3424589c49973" providerId="LiveId" clId="{77B8D6BD-6ACF-4321-A46A-6635E71D8589}" dt="2021-07-12T07:11:17.297" v="260" actId="113"/>
          <ac:picMkLst>
            <pc:docMk/>
            <pc:sldMk cId="168876488" sldId="270"/>
            <ac:picMk id="5123" creationId="{00000000-0000-0000-0000-000000000000}"/>
          </ac:picMkLst>
        </pc:picChg>
      </pc:sldChg>
      <pc:sldChg chg="addSp modSp add del mod">
        <pc:chgData name="wang ke" userId="03a3424589c49973" providerId="LiveId" clId="{77B8D6BD-6ACF-4321-A46A-6635E71D8589}" dt="2021-07-12T08:56:23.561" v="1439" actId="47"/>
        <pc:sldMkLst>
          <pc:docMk/>
          <pc:sldMk cId="3548938492" sldId="271"/>
        </pc:sldMkLst>
        <pc:spChg chg="add mod">
          <ac:chgData name="wang ke" userId="03a3424589c49973" providerId="LiveId" clId="{77B8D6BD-6ACF-4321-A46A-6635E71D8589}" dt="2021-07-12T07:13:02.473" v="317" actId="1076"/>
          <ac:spMkLst>
            <pc:docMk/>
            <pc:sldMk cId="3548938492" sldId="271"/>
            <ac:spMk id="4" creationId="{43A867A9-4297-46B1-B7FC-E6DCD09D288D}"/>
          </ac:spMkLst>
        </pc:spChg>
        <pc:spChg chg="add mod">
          <ac:chgData name="wang ke" userId="03a3424589c49973" providerId="LiveId" clId="{77B8D6BD-6ACF-4321-A46A-6635E71D8589}" dt="2021-07-12T07:12:57.361" v="315" actId="1076"/>
          <ac:spMkLst>
            <pc:docMk/>
            <pc:sldMk cId="3548938492" sldId="271"/>
            <ac:spMk id="17" creationId="{F90EA529-38CA-472F-8611-275112ECC85E}"/>
          </ac:spMkLst>
        </pc:spChg>
        <pc:spChg chg="mod">
          <ac:chgData name="wang ke" userId="03a3424589c49973" providerId="LiveId" clId="{77B8D6BD-6ACF-4321-A46A-6635E71D8589}" dt="2021-07-12T08:09:05.703" v="690" actId="20577"/>
          <ac:spMkLst>
            <pc:docMk/>
            <pc:sldMk cId="3548938492" sldId="271"/>
            <ac:spMk id="18" creationId="{46F5AD3E-05E9-409C-8A75-85DF9023E36C}"/>
          </ac:spMkLst>
        </pc:spChg>
        <pc:spChg chg="mod">
          <ac:chgData name="wang ke" userId="03a3424589c49973" providerId="LiveId" clId="{77B8D6BD-6ACF-4321-A46A-6635E71D8589}" dt="2021-07-12T08:09:26.704" v="713" actId="20577"/>
          <ac:spMkLst>
            <pc:docMk/>
            <pc:sldMk cId="3548938492" sldId="271"/>
            <ac:spMk id="19" creationId="{EDD619B0-3F4C-41AE-B703-D0D0BBBBC104}"/>
          </ac:spMkLst>
        </pc:spChg>
        <pc:picChg chg="add mod">
          <ac:chgData name="wang ke" userId="03a3424589c49973" providerId="LiveId" clId="{77B8D6BD-6ACF-4321-A46A-6635E71D8589}" dt="2021-07-12T07:12:53.429" v="314" actId="1076"/>
          <ac:picMkLst>
            <pc:docMk/>
            <pc:sldMk cId="3548938492" sldId="271"/>
            <ac:picMk id="3" creationId="{AEB3599A-82F9-4B2C-A4DB-844FABC754E9}"/>
          </ac:picMkLst>
        </pc:picChg>
        <pc:picChg chg="add mod">
          <ac:chgData name="wang ke" userId="03a3424589c49973" providerId="LiveId" clId="{77B8D6BD-6ACF-4321-A46A-6635E71D8589}" dt="2021-07-12T07:12:49.820" v="313" actId="14100"/>
          <ac:picMkLst>
            <pc:docMk/>
            <pc:sldMk cId="3548938492" sldId="271"/>
            <ac:picMk id="7" creationId="{5C8D1245-A5BA-424F-B884-3A30E9BCD3E1}"/>
          </ac:picMkLst>
        </pc:picChg>
        <pc:picChg chg="mod">
          <ac:chgData name="wang ke" userId="03a3424589c49973" providerId="LiveId" clId="{77B8D6BD-6ACF-4321-A46A-6635E71D8589}" dt="2021-07-12T07:13:55.878" v="323" actId="1076"/>
          <ac:picMkLst>
            <pc:docMk/>
            <pc:sldMk cId="3548938492" sldId="271"/>
            <ac:picMk id="16" creationId="{00000000-0000-0000-0000-000000000000}"/>
          </ac:picMkLst>
        </pc:picChg>
        <pc:cxnChg chg="add mod">
          <ac:chgData name="wang ke" userId="03a3424589c49973" providerId="LiveId" clId="{77B8D6BD-6ACF-4321-A46A-6635E71D8589}" dt="2021-07-12T07:13:25.108" v="321" actId="13822"/>
          <ac:cxnSpMkLst>
            <pc:docMk/>
            <pc:sldMk cId="3548938492" sldId="271"/>
            <ac:cxnSpMk id="10" creationId="{BACDD1BC-5078-4855-BAC4-C0E732E82622}"/>
          </ac:cxnSpMkLst>
        </pc:cxnChg>
      </pc:sldChg>
      <pc:sldChg chg="addSp delSp modSp add del mod">
        <pc:chgData name="wang ke" userId="03a3424589c49973" providerId="LiveId" clId="{77B8D6BD-6ACF-4321-A46A-6635E71D8589}" dt="2021-07-12T08:56:22.181" v="1436" actId="47"/>
        <pc:sldMkLst>
          <pc:docMk/>
          <pc:sldMk cId="251130128" sldId="272"/>
        </pc:sldMkLst>
        <pc:spChg chg="mod">
          <ac:chgData name="wang ke" userId="03a3424589c49973" providerId="LiveId" clId="{77B8D6BD-6ACF-4321-A46A-6635E71D8589}" dt="2021-07-12T08:08:44.365" v="677" actId="113"/>
          <ac:spMkLst>
            <pc:docMk/>
            <pc:sldMk cId="251130128" sldId="272"/>
            <ac:spMk id="18" creationId="{46F5AD3E-05E9-409C-8A75-85DF9023E36C}"/>
          </ac:spMkLst>
        </pc:spChg>
        <pc:spChg chg="mod">
          <ac:chgData name="wang ke" userId="03a3424589c49973" providerId="LiveId" clId="{77B8D6BD-6ACF-4321-A46A-6635E71D8589}" dt="2021-07-12T08:09:57.441" v="748" actId="20577"/>
          <ac:spMkLst>
            <pc:docMk/>
            <pc:sldMk cId="251130128" sldId="272"/>
            <ac:spMk id="19" creationId="{EDD619B0-3F4C-41AE-B703-D0D0BBBBC104}"/>
          </ac:spMkLst>
        </pc:spChg>
        <pc:spChg chg="add mod">
          <ac:chgData name="wang ke" userId="03a3424589c49973" providerId="LiveId" clId="{77B8D6BD-6ACF-4321-A46A-6635E71D8589}" dt="2021-07-12T07:29:29.147" v="416" actId="1076"/>
          <ac:spMkLst>
            <pc:docMk/>
            <pc:sldMk cId="251130128" sldId="272"/>
            <ac:spMk id="21" creationId="{EA4EE26C-018F-47F0-8018-89A1FF740BD0}"/>
          </ac:spMkLst>
        </pc:spChg>
        <pc:spChg chg="add mod">
          <ac:chgData name="wang ke" userId="03a3424589c49973" providerId="LiveId" clId="{77B8D6BD-6ACF-4321-A46A-6635E71D8589}" dt="2021-07-12T07:29:48.749" v="446" actId="1076"/>
          <ac:spMkLst>
            <pc:docMk/>
            <pc:sldMk cId="251130128" sldId="272"/>
            <ac:spMk id="22" creationId="{E9D40C68-0BB4-4F02-89B2-8505329D93E2}"/>
          </ac:spMkLst>
        </pc:spChg>
        <pc:spChg chg="add mod">
          <ac:chgData name="wang ke" userId="03a3424589c49973" providerId="LiveId" clId="{77B8D6BD-6ACF-4321-A46A-6635E71D8589}" dt="2021-07-12T07:29:39.252" v="440" actId="6549"/>
          <ac:spMkLst>
            <pc:docMk/>
            <pc:sldMk cId="251130128" sldId="272"/>
            <ac:spMk id="24" creationId="{FDF252BA-7BDC-473A-BF2A-DD5AB0EDFFCB}"/>
          </ac:spMkLst>
        </pc:spChg>
        <pc:spChg chg="add mod">
          <ac:chgData name="wang ke" userId="03a3424589c49973" providerId="LiveId" clId="{77B8D6BD-6ACF-4321-A46A-6635E71D8589}" dt="2021-07-12T08:21:06.633" v="993" actId="20577"/>
          <ac:spMkLst>
            <pc:docMk/>
            <pc:sldMk cId="251130128" sldId="272"/>
            <ac:spMk id="25" creationId="{F823609E-9F00-4A0C-9DE8-2CE4F41F2372}"/>
          </ac:spMkLst>
        </pc:spChg>
        <pc:picChg chg="add mod">
          <ac:chgData name="wang ke" userId="03a3424589c49973" providerId="LiveId" clId="{77B8D6BD-6ACF-4321-A46A-6635E71D8589}" dt="2021-07-12T07:28:07.693" v="385" actId="1076"/>
          <ac:picMkLst>
            <pc:docMk/>
            <pc:sldMk cId="251130128" sldId="272"/>
            <ac:picMk id="3" creationId="{48A92FCE-F475-4870-A183-3536D1DD263A}"/>
          </ac:picMkLst>
        </pc:picChg>
        <pc:picChg chg="add mod">
          <ac:chgData name="wang ke" userId="03a3424589c49973" providerId="LiveId" clId="{77B8D6BD-6ACF-4321-A46A-6635E71D8589}" dt="2021-07-12T07:27:57.954" v="380" actId="1076"/>
          <ac:picMkLst>
            <pc:docMk/>
            <pc:sldMk cId="251130128" sldId="272"/>
            <ac:picMk id="5" creationId="{CB813B30-F378-4D0A-98D8-D7E265CC1A82}"/>
          </ac:picMkLst>
        </pc:picChg>
        <pc:picChg chg="add mod">
          <ac:chgData name="wang ke" userId="03a3424589c49973" providerId="LiveId" clId="{77B8D6BD-6ACF-4321-A46A-6635E71D8589}" dt="2021-07-12T07:28:05.291" v="384" actId="1076"/>
          <ac:picMkLst>
            <pc:docMk/>
            <pc:sldMk cId="251130128" sldId="272"/>
            <ac:picMk id="7" creationId="{AC717B9F-0928-4F78-A7FF-326CADE01B94}"/>
          </ac:picMkLst>
        </pc:picChg>
        <pc:picChg chg="add del mod">
          <ac:chgData name="wang ke" userId="03a3424589c49973" providerId="LiveId" clId="{77B8D6BD-6ACF-4321-A46A-6635E71D8589}" dt="2021-07-12T07:27:33.816" v="372" actId="21"/>
          <ac:picMkLst>
            <pc:docMk/>
            <pc:sldMk cId="251130128" sldId="272"/>
            <ac:picMk id="12" creationId="{BE35684D-CFEC-4DF5-A511-887E53825907}"/>
          </ac:picMkLst>
        </pc:picChg>
        <pc:picChg chg="add del mod">
          <ac:chgData name="wang ke" userId="03a3424589c49973" providerId="LiveId" clId="{77B8D6BD-6ACF-4321-A46A-6635E71D8589}" dt="2021-07-12T07:27:33.816" v="372" actId="21"/>
          <ac:picMkLst>
            <pc:docMk/>
            <pc:sldMk cId="251130128" sldId="272"/>
            <ac:picMk id="14" creationId="{5E0D9641-0B4F-4244-98AB-37BA10DEC637}"/>
          </ac:picMkLst>
        </pc:picChg>
        <pc:picChg chg="add del mod">
          <ac:chgData name="wang ke" userId="03a3424589c49973" providerId="LiveId" clId="{77B8D6BD-6ACF-4321-A46A-6635E71D8589}" dt="2021-07-12T07:27:33.816" v="372" actId="21"/>
          <ac:picMkLst>
            <pc:docMk/>
            <pc:sldMk cId="251130128" sldId="272"/>
            <ac:picMk id="15" creationId="{7EEB1546-826D-4FB6-B838-0161CA0DE22F}"/>
          </ac:picMkLst>
        </pc:picChg>
      </pc:sldChg>
      <pc:sldChg chg="addSp delSp modSp add del mod">
        <pc:chgData name="wang ke" userId="03a3424589c49973" providerId="LiveId" clId="{77B8D6BD-6ACF-4321-A46A-6635E71D8589}" dt="2021-07-12T08:56:22.618" v="1437" actId="47"/>
        <pc:sldMkLst>
          <pc:docMk/>
          <pc:sldMk cId="3755248266" sldId="273"/>
        </pc:sldMkLst>
        <pc:spChg chg="mod">
          <ac:chgData name="wang ke" userId="03a3424589c49973" providerId="LiveId" clId="{77B8D6BD-6ACF-4321-A46A-6635E71D8589}" dt="2021-07-12T08:18:39.022" v="932" actId="1076"/>
          <ac:spMkLst>
            <pc:docMk/>
            <pc:sldMk cId="3755248266" sldId="273"/>
            <ac:spMk id="13" creationId="{5803FACC-D517-48F7-BA8E-B18DDEF73388}"/>
          </ac:spMkLst>
        </pc:spChg>
        <pc:spChg chg="mod">
          <ac:chgData name="wang ke" userId="03a3424589c49973" providerId="LiveId" clId="{77B8D6BD-6ACF-4321-A46A-6635E71D8589}" dt="2021-07-12T08:08:45.858" v="678"/>
          <ac:spMkLst>
            <pc:docMk/>
            <pc:sldMk cId="3755248266" sldId="273"/>
            <ac:spMk id="18" creationId="{46F5AD3E-05E9-409C-8A75-85DF9023E36C}"/>
          </ac:spMkLst>
        </pc:spChg>
        <pc:spChg chg="mod">
          <ac:chgData name="wang ke" userId="03a3424589c49973" providerId="LiveId" clId="{77B8D6BD-6ACF-4321-A46A-6635E71D8589}" dt="2021-07-12T08:09:54.181" v="746" actId="20577"/>
          <ac:spMkLst>
            <pc:docMk/>
            <pc:sldMk cId="3755248266" sldId="273"/>
            <ac:spMk id="19" creationId="{EDD619B0-3F4C-41AE-B703-D0D0BBBBC104}"/>
          </ac:spMkLst>
        </pc:spChg>
        <pc:spChg chg="mod">
          <ac:chgData name="wang ke" userId="03a3424589c49973" providerId="LiveId" clId="{77B8D6BD-6ACF-4321-A46A-6635E71D8589}" dt="2021-07-12T08:19:10.582" v="949" actId="20577"/>
          <ac:spMkLst>
            <pc:docMk/>
            <pc:sldMk cId="3755248266" sldId="273"/>
            <ac:spMk id="21" creationId="{EA4EE26C-018F-47F0-8018-89A1FF740BD0}"/>
          </ac:spMkLst>
        </pc:spChg>
        <pc:spChg chg="mod">
          <ac:chgData name="wang ke" userId="03a3424589c49973" providerId="LiveId" clId="{77B8D6BD-6ACF-4321-A46A-6635E71D8589}" dt="2021-07-12T08:18:35.545" v="930" actId="1038"/>
          <ac:spMkLst>
            <pc:docMk/>
            <pc:sldMk cId="3755248266" sldId="273"/>
            <ac:spMk id="22" creationId="{E9D40C68-0BB4-4F02-89B2-8505329D93E2}"/>
          </ac:spMkLst>
        </pc:spChg>
        <pc:spChg chg="mod">
          <ac:chgData name="wang ke" userId="03a3424589c49973" providerId="LiveId" clId="{77B8D6BD-6ACF-4321-A46A-6635E71D8589}" dt="2021-07-12T08:18:35.545" v="930" actId="1038"/>
          <ac:spMkLst>
            <pc:docMk/>
            <pc:sldMk cId="3755248266" sldId="273"/>
            <ac:spMk id="24" creationId="{FDF252BA-7BDC-473A-BF2A-DD5AB0EDFFCB}"/>
          </ac:spMkLst>
        </pc:spChg>
        <pc:spChg chg="add mod">
          <ac:chgData name="wang ke" userId="03a3424589c49973" providerId="LiveId" clId="{77B8D6BD-6ACF-4321-A46A-6635E71D8589}" dt="2021-07-12T08:18:35.545" v="930" actId="1038"/>
          <ac:spMkLst>
            <pc:docMk/>
            <pc:sldMk cId="3755248266" sldId="273"/>
            <ac:spMk id="39" creationId="{9D845ABB-A025-440D-8A35-109BCAC00ABA}"/>
          </ac:spMkLst>
        </pc:spChg>
        <pc:spChg chg="add mod">
          <ac:chgData name="wang ke" userId="03a3424589c49973" providerId="LiveId" clId="{77B8D6BD-6ACF-4321-A46A-6635E71D8589}" dt="2021-07-12T08:18:45.993" v="933" actId="1076"/>
          <ac:spMkLst>
            <pc:docMk/>
            <pc:sldMk cId="3755248266" sldId="273"/>
            <ac:spMk id="40" creationId="{B96C8477-48A3-4BF7-8906-504A5C47012D}"/>
          </ac:spMkLst>
        </pc:spChg>
        <pc:picChg chg="del">
          <ac:chgData name="wang ke" userId="03a3424589c49973" providerId="LiveId" clId="{77B8D6BD-6ACF-4321-A46A-6635E71D8589}" dt="2021-07-12T08:14:08.516" v="772" actId="478"/>
          <ac:picMkLst>
            <pc:docMk/>
            <pc:sldMk cId="3755248266" sldId="273"/>
            <ac:picMk id="3" creationId="{48A92FCE-F475-4870-A183-3536D1DD263A}"/>
          </ac:picMkLst>
        </pc:picChg>
        <pc:picChg chg="add mod">
          <ac:chgData name="wang ke" userId="03a3424589c49973" providerId="LiveId" clId="{77B8D6BD-6ACF-4321-A46A-6635E71D8589}" dt="2021-07-12T08:18:35.545" v="930" actId="1038"/>
          <ac:picMkLst>
            <pc:docMk/>
            <pc:sldMk cId="3755248266" sldId="273"/>
            <ac:picMk id="4" creationId="{D105C3D0-7F92-4EEC-8EB3-5A815E6ECB6A}"/>
          </ac:picMkLst>
        </pc:picChg>
        <pc:picChg chg="del">
          <ac:chgData name="wang ke" userId="03a3424589c49973" providerId="LiveId" clId="{77B8D6BD-6ACF-4321-A46A-6635E71D8589}" dt="2021-07-12T08:14:08.221" v="771" actId="478"/>
          <ac:picMkLst>
            <pc:docMk/>
            <pc:sldMk cId="3755248266" sldId="273"/>
            <ac:picMk id="5" creationId="{CB813B30-F378-4D0A-98D8-D7E265CC1A82}"/>
          </ac:picMkLst>
        </pc:picChg>
        <pc:picChg chg="del">
          <ac:chgData name="wang ke" userId="03a3424589c49973" providerId="LiveId" clId="{77B8D6BD-6ACF-4321-A46A-6635E71D8589}" dt="2021-07-12T08:14:09.552" v="773" actId="478"/>
          <ac:picMkLst>
            <pc:docMk/>
            <pc:sldMk cId="3755248266" sldId="273"/>
            <ac:picMk id="7" creationId="{AC717B9F-0928-4F78-A7FF-326CADE01B94}"/>
          </ac:picMkLst>
        </pc:picChg>
        <pc:picChg chg="add mod">
          <ac:chgData name="wang ke" userId="03a3424589c49973" providerId="LiveId" clId="{77B8D6BD-6ACF-4321-A46A-6635E71D8589}" dt="2021-07-12T08:18:35.545" v="930" actId="1038"/>
          <ac:picMkLst>
            <pc:docMk/>
            <pc:sldMk cId="3755248266" sldId="273"/>
            <ac:picMk id="9" creationId="{000C1785-D103-498E-9126-715718B007CB}"/>
          </ac:picMkLst>
        </pc:picChg>
        <pc:picChg chg="add mod">
          <ac:chgData name="wang ke" userId="03a3424589c49973" providerId="LiveId" clId="{77B8D6BD-6ACF-4321-A46A-6635E71D8589}" dt="2021-07-12T08:18:35.545" v="930" actId="1038"/>
          <ac:picMkLst>
            <pc:docMk/>
            <pc:sldMk cId="3755248266" sldId="273"/>
            <ac:picMk id="11" creationId="{F2B8383F-AFED-46AC-AD11-EDC047562235}"/>
          </ac:picMkLst>
        </pc:picChg>
        <pc:picChg chg="add mod">
          <ac:chgData name="wang ke" userId="03a3424589c49973" providerId="LiveId" clId="{77B8D6BD-6ACF-4321-A46A-6635E71D8589}" dt="2021-07-12T08:18:35.545" v="930" actId="1038"/>
          <ac:picMkLst>
            <pc:docMk/>
            <pc:sldMk cId="3755248266" sldId="273"/>
            <ac:picMk id="14" creationId="{DCFD15F0-2C49-4EF8-9A22-E00C4C897C79}"/>
          </ac:picMkLst>
        </pc:picChg>
        <pc:picChg chg="add mod">
          <ac:chgData name="wang ke" userId="03a3424589c49973" providerId="LiveId" clId="{77B8D6BD-6ACF-4321-A46A-6635E71D8589}" dt="2021-07-12T08:18:35.545" v="930" actId="1038"/>
          <ac:picMkLst>
            <pc:docMk/>
            <pc:sldMk cId="3755248266" sldId="273"/>
            <ac:picMk id="17" creationId="{1EAA4B6C-B0F1-485B-BC60-AE22A60B817A}"/>
          </ac:picMkLst>
        </pc:picChg>
        <pc:picChg chg="add mod">
          <ac:chgData name="wang ke" userId="03a3424589c49973" providerId="LiveId" clId="{77B8D6BD-6ACF-4321-A46A-6635E71D8589}" dt="2021-07-12T08:18:35.545" v="930" actId="1038"/>
          <ac:picMkLst>
            <pc:docMk/>
            <pc:sldMk cId="3755248266" sldId="273"/>
            <ac:picMk id="25" creationId="{C468C0BB-0B04-4F0D-96B3-344CF97D09EE}"/>
          </ac:picMkLst>
        </pc:picChg>
        <pc:picChg chg="add del mod">
          <ac:chgData name="wang ke" userId="03a3424589c49973" providerId="LiveId" clId="{77B8D6BD-6ACF-4321-A46A-6635E71D8589}" dt="2021-07-12T08:14:57.702" v="790" actId="478"/>
          <ac:picMkLst>
            <pc:docMk/>
            <pc:sldMk cId="3755248266" sldId="273"/>
            <ac:picMk id="30" creationId="{E3D2F391-AE38-47D1-87D3-54E7127202DE}"/>
          </ac:picMkLst>
        </pc:picChg>
        <pc:picChg chg="add del mod">
          <ac:chgData name="wang ke" userId="03a3424589c49973" providerId="LiveId" clId="{77B8D6BD-6ACF-4321-A46A-6635E71D8589}" dt="2021-07-12T08:14:57.702" v="790" actId="478"/>
          <ac:picMkLst>
            <pc:docMk/>
            <pc:sldMk cId="3755248266" sldId="273"/>
            <ac:picMk id="31" creationId="{47C49253-F490-4E5E-83EA-89A02C9B7C01}"/>
          </ac:picMkLst>
        </pc:picChg>
        <pc:picChg chg="add del mod">
          <ac:chgData name="wang ke" userId="03a3424589c49973" providerId="LiveId" clId="{77B8D6BD-6ACF-4321-A46A-6635E71D8589}" dt="2021-07-12T08:14:57.702" v="790" actId="478"/>
          <ac:picMkLst>
            <pc:docMk/>
            <pc:sldMk cId="3755248266" sldId="273"/>
            <ac:picMk id="32" creationId="{29B2EB13-EE65-41F6-96BD-7DC4DEEC1ECB}"/>
          </ac:picMkLst>
        </pc:picChg>
        <pc:picChg chg="add del mod">
          <ac:chgData name="wang ke" userId="03a3424589c49973" providerId="LiveId" clId="{77B8D6BD-6ACF-4321-A46A-6635E71D8589}" dt="2021-07-12T08:14:57.702" v="790" actId="478"/>
          <ac:picMkLst>
            <pc:docMk/>
            <pc:sldMk cId="3755248266" sldId="273"/>
            <ac:picMk id="36" creationId="{CC50E538-B38B-405F-8218-5A60562C064C}"/>
          </ac:picMkLst>
        </pc:picChg>
        <pc:picChg chg="add del mod">
          <ac:chgData name="wang ke" userId="03a3424589c49973" providerId="LiveId" clId="{77B8D6BD-6ACF-4321-A46A-6635E71D8589}" dt="2021-07-12T08:14:57.702" v="790" actId="478"/>
          <ac:picMkLst>
            <pc:docMk/>
            <pc:sldMk cId="3755248266" sldId="273"/>
            <ac:picMk id="37" creationId="{811DACF0-2E5A-4D00-AB2A-0E155D0293B7}"/>
          </ac:picMkLst>
        </pc:picChg>
        <pc:picChg chg="add del mod">
          <ac:chgData name="wang ke" userId="03a3424589c49973" providerId="LiveId" clId="{77B8D6BD-6ACF-4321-A46A-6635E71D8589}" dt="2021-07-12T08:14:57.702" v="790" actId="478"/>
          <ac:picMkLst>
            <pc:docMk/>
            <pc:sldMk cId="3755248266" sldId="273"/>
            <ac:picMk id="38" creationId="{F72374F0-BF64-4719-B5CE-418779A5F397}"/>
          </ac:picMkLst>
        </pc:picChg>
      </pc:sldChg>
      <pc:sldChg chg="modSp add del mod">
        <pc:chgData name="wang ke" userId="03a3424589c49973" providerId="LiveId" clId="{77B8D6BD-6ACF-4321-A46A-6635E71D8589}" dt="2021-07-12T08:14:03.181" v="770" actId="47"/>
        <pc:sldMkLst>
          <pc:docMk/>
          <pc:sldMk cId="4125166670" sldId="274"/>
        </pc:sldMkLst>
        <pc:spChg chg="mod">
          <ac:chgData name="wang ke" userId="03a3424589c49973" providerId="LiveId" clId="{77B8D6BD-6ACF-4321-A46A-6635E71D8589}" dt="2021-07-12T08:08:49.957" v="680"/>
          <ac:spMkLst>
            <pc:docMk/>
            <pc:sldMk cId="4125166670" sldId="274"/>
            <ac:spMk id="18" creationId="{46F5AD3E-05E9-409C-8A75-85DF9023E36C}"/>
          </ac:spMkLst>
        </pc:spChg>
        <pc:spChg chg="mod">
          <ac:chgData name="wang ke" userId="03a3424589c49973" providerId="LiveId" clId="{77B8D6BD-6ACF-4321-A46A-6635E71D8589}" dt="2021-07-12T08:09:51.250" v="744" actId="1037"/>
          <ac:spMkLst>
            <pc:docMk/>
            <pc:sldMk cId="4125166670" sldId="274"/>
            <ac:spMk id="19" creationId="{EDD619B0-3F4C-41AE-B703-D0D0BBBBC104}"/>
          </ac:spMkLst>
        </pc:spChg>
      </pc:sldChg>
      <pc:sldChg chg="add del">
        <pc:chgData name="wang ke" userId="03a3424589c49973" providerId="LiveId" clId="{77B8D6BD-6ACF-4321-A46A-6635E71D8589}" dt="2021-07-12T08:08:26.587" v="672"/>
        <pc:sldMkLst>
          <pc:docMk/>
          <pc:sldMk cId="1488671883" sldId="275"/>
        </pc:sldMkLst>
      </pc:sldChg>
      <pc:sldChg chg="addSp delSp modSp add del mod">
        <pc:chgData name="wang ke" userId="03a3424589c49973" providerId="LiveId" clId="{77B8D6BD-6ACF-4321-A46A-6635E71D8589}" dt="2021-07-12T08:56:21.693" v="1435" actId="47"/>
        <pc:sldMkLst>
          <pc:docMk/>
          <pc:sldMk cId="1872008530" sldId="275"/>
        </pc:sldMkLst>
        <pc:spChg chg="add del">
          <ac:chgData name="wang ke" userId="03a3424589c49973" providerId="LiveId" clId="{77B8D6BD-6ACF-4321-A46A-6635E71D8589}" dt="2021-07-12T08:29:39.443" v="1126" actId="478"/>
          <ac:spMkLst>
            <pc:docMk/>
            <pc:sldMk cId="1872008530" sldId="275"/>
            <ac:spMk id="2" creationId="{4C10858C-3356-41D1-840F-58DF96F6E324}"/>
          </ac:spMkLst>
        </pc:spChg>
        <pc:spChg chg="add del mod">
          <ac:chgData name="wang ke" userId="03a3424589c49973" providerId="LiveId" clId="{77B8D6BD-6ACF-4321-A46A-6635E71D8589}" dt="2021-07-12T08:30:45.976" v="1140" actId="207"/>
          <ac:spMkLst>
            <pc:docMk/>
            <pc:sldMk cId="1872008530" sldId="275"/>
            <ac:spMk id="4" creationId="{2552A1BB-99ED-49F0-8EDF-5DFF57D73047}"/>
          </ac:spMkLst>
        </pc:spChg>
        <pc:spChg chg="mod">
          <ac:chgData name="wang ke" userId="03a3424589c49973" providerId="LiveId" clId="{77B8D6BD-6ACF-4321-A46A-6635E71D8589}" dt="2021-07-12T08:30:08.038" v="1131" actId="688"/>
          <ac:spMkLst>
            <pc:docMk/>
            <pc:sldMk cId="1872008530" sldId="275"/>
            <ac:spMk id="13" creationId="{5803FACC-D517-48F7-BA8E-B18DDEF73388}"/>
          </ac:spMkLst>
        </pc:spChg>
        <pc:spChg chg="mod">
          <ac:chgData name="wang ke" userId="03a3424589c49973" providerId="LiveId" clId="{77B8D6BD-6ACF-4321-A46A-6635E71D8589}" dt="2021-07-12T08:20:21.320" v="950"/>
          <ac:spMkLst>
            <pc:docMk/>
            <pc:sldMk cId="1872008530" sldId="275"/>
            <ac:spMk id="18" creationId="{46F5AD3E-05E9-409C-8A75-85DF9023E36C}"/>
          </ac:spMkLst>
        </pc:spChg>
        <pc:spChg chg="mod">
          <ac:chgData name="wang ke" userId="03a3424589c49973" providerId="LiveId" clId="{77B8D6BD-6ACF-4321-A46A-6635E71D8589}" dt="2021-07-12T08:10:01.301" v="750" actId="20577"/>
          <ac:spMkLst>
            <pc:docMk/>
            <pc:sldMk cId="1872008530" sldId="275"/>
            <ac:spMk id="19" creationId="{EDD619B0-3F4C-41AE-B703-D0D0BBBBC104}"/>
          </ac:spMkLst>
        </pc:spChg>
        <pc:spChg chg="add mod">
          <ac:chgData name="wang ke" userId="03a3424589c49973" providerId="LiveId" clId="{77B8D6BD-6ACF-4321-A46A-6635E71D8589}" dt="2021-07-12T08:29:30.958" v="1124" actId="113"/>
          <ac:spMkLst>
            <pc:docMk/>
            <pc:sldMk cId="1872008530" sldId="275"/>
            <ac:spMk id="20" creationId="{AEA5253A-30CC-4FD7-ABB3-B5A846E07BB9}"/>
          </ac:spMkLst>
        </pc:spChg>
        <pc:spChg chg="mod">
          <ac:chgData name="wang ke" userId="03a3424589c49973" providerId="LiveId" clId="{77B8D6BD-6ACF-4321-A46A-6635E71D8589}" dt="2021-07-12T08:17:46.301" v="886" actId="1076"/>
          <ac:spMkLst>
            <pc:docMk/>
            <pc:sldMk cId="1872008530" sldId="275"/>
            <ac:spMk id="21" creationId="{EA4EE26C-018F-47F0-8018-89A1FF740BD0}"/>
          </ac:spMkLst>
        </pc:spChg>
        <pc:spChg chg="mod">
          <ac:chgData name="wang ke" userId="03a3424589c49973" providerId="LiveId" clId="{77B8D6BD-6ACF-4321-A46A-6635E71D8589}" dt="2021-07-12T08:17:43.013" v="885" actId="20577"/>
          <ac:spMkLst>
            <pc:docMk/>
            <pc:sldMk cId="1872008530" sldId="275"/>
            <ac:spMk id="22" creationId="{E9D40C68-0BB4-4F02-89B2-8505329D93E2}"/>
          </ac:spMkLst>
        </pc:spChg>
        <pc:spChg chg="del">
          <ac:chgData name="wang ke" userId="03a3424589c49973" providerId="LiveId" clId="{77B8D6BD-6ACF-4321-A46A-6635E71D8589}" dt="2021-07-12T08:12:11.337" v="769" actId="478"/>
          <ac:spMkLst>
            <pc:docMk/>
            <pc:sldMk cId="1872008530" sldId="275"/>
            <ac:spMk id="24" creationId="{FDF252BA-7BDC-473A-BF2A-DD5AB0EDFFCB}"/>
          </ac:spMkLst>
        </pc:spChg>
        <pc:spChg chg="add mod">
          <ac:chgData name="wang ke" userId="03a3424589c49973" providerId="LiveId" clId="{77B8D6BD-6ACF-4321-A46A-6635E71D8589}" dt="2021-07-12T08:27:36.546" v="1082" actId="20577"/>
          <ac:spMkLst>
            <pc:docMk/>
            <pc:sldMk cId="1872008530" sldId="275"/>
            <ac:spMk id="25" creationId="{4F8E77DF-3C9A-4069-B89B-0D10732E0004}"/>
          </ac:spMkLst>
        </pc:spChg>
        <pc:spChg chg="add mod">
          <ac:chgData name="wang ke" userId="03a3424589c49973" providerId="LiveId" clId="{77B8D6BD-6ACF-4321-A46A-6635E71D8589}" dt="2021-07-12T08:31:05.748" v="1171" actId="1076"/>
          <ac:spMkLst>
            <pc:docMk/>
            <pc:sldMk cId="1872008530" sldId="275"/>
            <ac:spMk id="26" creationId="{2E659B94-E81C-44CA-9684-F70FD656844D}"/>
          </ac:spMkLst>
        </pc:spChg>
        <pc:spChg chg="add mod">
          <ac:chgData name="wang ke" userId="03a3424589c49973" providerId="LiveId" clId="{77B8D6BD-6ACF-4321-A46A-6635E71D8589}" dt="2021-07-12T08:51:53.664" v="1354" actId="1076"/>
          <ac:spMkLst>
            <pc:docMk/>
            <pc:sldMk cId="1872008530" sldId="275"/>
            <ac:spMk id="27" creationId="{C5909443-0F8F-45A5-9920-98E099807F47}"/>
          </ac:spMkLst>
        </pc:spChg>
        <pc:spChg chg="add mod">
          <ac:chgData name="wang ke" userId="03a3424589c49973" providerId="LiveId" clId="{77B8D6BD-6ACF-4321-A46A-6635E71D8589}" dt="2021-07-12T08:52:13.890" v="1360" actId="14100"/>
          <ac:spMkLst>
            <pc:docMk/>
            <pc:sldMk cId="1872008530" sldId="275"/>
            <ac:spMk id="28" creationId="{33A50D56-A46D-4AF2-AD43-54F39E147371}"/>
          </ac:spMkLst>
        </pc:spChg>
        <pc:spChg chg="add del mod">
          <ac:chgData name="wang ke" userId="03a3424589c49973" providerId="LiveId" clId="{77B8D6BD-6ACF-4321-A46A-6635E71D8589}" dt="2021-07-12T08:52:27.338" v="1366" actId="478"/>
          <ac:spMkLst>
            <pc:docMk/>
            <pc:sldMk cId="1872008530" sldId="275"/>
            <ac:spMk id="29" creationId="{B234CCDC-9909-4939-9002-ECB3DFEB2A67}"/>
          </ac:spMkLst>
        </pc:spChg>
        <pc:spChg chg="add del mod">
          <ac:chgData name="wang ke" userId="03a3424589c49973" providerId="LiveId" clId="{77B8D6BD-6ACF-4321-A46A-6635E71D8589}" dt="2021-07-12T08:52:22.631" v="1363"/>
          <ac:spMkLst>
            <pc:docMk/>
            <pc:sldMk cId="1872008530" sldId="275"/>
            <ac:spMk id="30" creationId="{66C90FF2-B208-4A63-BCBC-92859C734E17}"/>
          </ac:spMkLst>
        </pc:spChg>
        <pc:spChg chg="add mod">
          <ac:chgData name="wang ke" userId="03a3424589c49973" providerId="LiveId" clId="{77B8D6BD-6ACF-4321-A46A-6635E71D8589}" dt="2021-07-12T08:53:29.190" v="1400" actId="20577"/>
          <ac:spMkLst>
            <pc:docMk/>
            <pc:sldMk cId="1872008530" sldId="275"/>
            <ac:spMk id="31" creationId="{9BDAC51D-91D8-4E59-BB7C-0EC8ACF1ECD8}"/>
          </ac:spMkLst>
        </pc:spChg>
        <pc:picChg chg="del">
          <ac:chgData name="wang ke" userId="03a3424589c49973" providerId="LiveId" clId="{77B8D6BD-6ACF-4321-A46A-6635E71D8589}" dt="2021-07-12T08:11:03.002" v="752" actId="478"/>
          <ac:picMkLst>
            <pc:docMk/>
            <pc:sldMk cId="1872008530" sldId="275"/>
            <ac:picMk id="3" creationId="{48A92FCE-F475-4870-A183-3536D1DD263A}"/>
          </ac:picMkLst>
        </pc:picChg>
        <pc:picChg chg="del">
          <ac:chgData name="wang ke" userId="03a3424589c49973" providerId="LiveId" clId="{77B8D6BD-6ACF-4321-A46A-6635E71D8589}" dt="2021-07-12T08:11:02.472" v="751" actId="478"/>
          <ac:picMkLst>
            <pc:docMk/>
            <pc:sldMk cId="1872008530" sldId="275"/>
            <ac:picMk id="5" creationId="{CB813B30-F378-4D0A-98D8-D7E265CC1A82}"/>
          </ac:picMkLst>
        </pc:picChg>
        <pc:picChg chg="del">
          <ac:chgData name="wang ke" userId="03a3424589c49973" providerId="LiveId" clId="{77B8D6BD-6ACF-4321-A46A-6635E71D8589}" dt="2021-07-12T08:11:03.437" v="753" actId="478"/>
          <ac:picMkLst>
            <pc:docMk/>
            <pc:sldMk cId="1872008530" sldId="275"/>
            <ac:picMk id="7" creationId="{AC717B9F-0928-4F78-A7FF-326CADE01B94}"/>
          </ac:picMkLst>
        </pc:picChg>
        <pc:picChg chg="add mod">
          <ac:chgData name="wang ke" userId="03a3424589c49973" providerId="LiveId" clId="{77B8D6BD-6ACF-4321-A46A-6635E71D8589}" dt="2021-07-12T08:50:42.114" v="1351" actId="1076"/>
          <ac:picMkLst>
            <pc:docMk/>
            <pc:sldMk cId="1872008530" sldId="275"/>
            <ac:picMk id="9" creationId="{4E3A33C4-11C4-44C0-A5F6-BDAEF08985E6}"/>
          </ac:picMkLst>
        </pc:picChg>
      </pc:sldChg>
      <pc:sldChg chg="addSp delSp modSp add del mod">
        <pc:chgData name="wang ke" userId="03a3424589c49973" providerId="LiveId" clId="{77B8D6BD-6ACF-4321-A46A-6635E71D8589}" dt="2021-07-12T08:56:20.868" v="1434" actId="47"/>
        <pc:sldMkLst>
          <pc:docMk/>
          <pc:sldMk cId="2906831111" sldId="276"/>
        </pc:sldMkLst>
        <pc:spChg chg="del">
          <ac:chgData name="wang ke" userId="03a3424589c49973" providerId="LiveId" clId="{77B8D6BD-6ACF-4321-A46A-6635E71D8589}" dt="2021-07-12T08:34:31.145" v="1174" actId="478"/>
          <ac:spMkLst>
            <pc:docMk/>
            <pc:sldMk cId="2906831111" sldId="276"/>
            <ac:spMk id="2" creationId="{3C25948F-70CF-4AED-B985-3F0E921D848E}"/>
          </ac:spMkLst>
        </pc:spChg>
        <pc:spChg chg="del">
          <ac:chgData name="wang ke" userId="03a3424589c49973" providerId="LiveId" clId="{77B8D6BD-6ACF-4321-A46A-6635E71D8589}" dt="2021-07-12T08:34:34.418" v="1177" actId="478"/>
          <ac:spMkLst>
            <pc:docMk/>
            <pc:sldMk cId="2906831111" sldId="276"/>
            <ac:spMk id="3" creationId="{24634B35-B107-4738-BDDC-1F6FB5945ECB}"/>
          </ac:spMkLst>
        </pc:spChg>
        <pc:spChg chg="del">
          <ac:chgData name="wang ke" userId="03a3424589c49973" providerId="LiveId" clId="{77B8D6BD-6ACF-4321-A46A-6635E71D8589}" dt="2021-07-12T08:34:29.519" v="1173" actId="478"/>
          <ac:spMkLst>
            <pc:docMk/>
            <pc:sldMk cId="2906831111" sldId="276"/>
            <ac:spMk id="4" creationId="{A2AEA5E7-0B68-4842-AE10-A53397DE91B3}"/>
          </ac:spMkLst>
        </pc:spChg>
        <pc:spChg chg="del">
          <ac:chgData name="wang ke" userId="03a3424589c49973" providerId="LiveId" clId="{77B8D6BD-6ACF-4321-A46A-6635E71D8589}" dt="2021-07-12T08:34:44.097" v="1182" actId="478"/>
          <ac:spMkLst>
            <pc:docMk/>
            <pc:sldMk cId="2906831111" sldId="276"/>
            <ac:spMk id="5" creationId="{B80A421A-790F-4232-89C1-B8AC8826DBC7}"/>
          </ac:spMkLst>
        </pc:spChg>
        <pc:spChg chg="mod">
          <ac:chgData name="wang ke" userId="03a3424589c49973" providerId="LiveId" clId="{77B8D6BD-6ACF-4321-A46A-6635E71D8589}" dt="2021-07-12T08:39:13.314" v="1345" actId="1076"/>
          <ac:spMkLst>
            <pc:docMk/>
            <pc:sldMk cId="2906831111" sldId="276"/>
            <ac:spMk id="13" creationId="{5803FACC-D517-48F7-BA8E-B18DDEF73388}"/>
          </ac:spMkLst>
        </pc:spChg>
        <pc:spChg chg="del">
          <ac:chgData name="wang ke" userId="03a3424589c49973" providerId="LiveId" clId="{77B8D6BD-6ACF-4321-A46A-6635E71D8589}" dt="2021-07-12T08:34:32.211" v="1175" actId="478"/>
          <ac:spMkLst>
            <pc:docMk/>
            <pc:sldMk cId="2906831111" sldId="276"/>
            <ac:spMk id="14" creationId="{0EDFA834-1BEB-4190-8E1F-67485C6B37C0}"/>
          </ac:spMkLst>
        </pc:spChg>
        <pc:spChg chg="del">
          <ac:chgData name="wang ke" userId="03a3424589c49973" providerId="LiveId" clId="{77B8D6BD-6ACF-4321-A46A-6635E71D8589}" dt="2021-07-12T08:34:35.323" v="1178" actId="478"/>
          <ac:spMkLst>
            <pc:docMk/>
            <pc:sldMk cId="2906831111" sldId="276"/>
            <ac:spMk id="20" creationId="{5F19D799-3F99-43F7-A369-185AB679E737}"/>
          </ac:spMkLst>
        </pc:spChg>
        <pc:spChg chg="del">
          <ac:chgData name="wang ke" userId="03a3424589c49973" providerId="LiveId" clId="{77B8D6BD-6ACF-4321-A46A-6635E71D8589}" dt="2021-07-12T08:34:33.683" v="1176" actId="478"/>
          <ac:spMkLst>
            <pc:docMk/>
            <pc:sldMk cId="2906831111" sldId="276"/>
            <ac:spMk id="21" creationId="{AB68C852-7549-45A6-B393-F0B35DF604E2}"/>
          </ac:spMkLst>
        </pc:spChg>
        <pc:spChg chg="mod">
          <ac:chgData name="wang ke" userId="03a3424589c49973" providerId="LiveId" clId="{77B8D6BD-6ACF-4321-A46A-6635E71D8589}" dt="2021-07-12T08:36:22.271" v="1231" actId="1076"/>
          <ac:spMkLst>
            <pc:docMk/>
            <pc:sldMk cId="2906831111" sldId="276"/>
            <ac:spMk id="22" creationId="{993367CC-0A1E-4E93-9655-6F847D57F4B0}"/>
          </ac:spMkLst>
        </pc:spChg>
        <pc:spChg chg="del">
          <ac:chgData name="wang ke" userId="03a3424589c49973" providerId="LiveId" clId="{77B8D6BD-6ACF-4321-A46A-6635E71D8589}" dt="2021-07-12T08:34:45.115" v="1183" actId="478"/>
          <ac:spMkLst>
            <pc:docMk/>
            <pc:sldMk cId="2906831111" sldId="276"/>
            <ac:spMk id="24" creationId="{BC2E1B36-3AEB-43C0-9CE3-6C2973E5F978}"/>
          </ac:spMkLst>
        </pc:spChg>
        <pc:spChg chg="add mod">
          <ac:chgData name="wang ke" userId="03a3424589c49973" providerId="LiveId" clId="{77B8D6BD-6ACF-4321-A46A-6635E71D8589}" dt="2021-07-12T08:39:53.476" v="1347" actId="1076"/>
          <ac:spMkLst>
            <pc:docMk/>
            <pc:sldMk cId="2906831111" sldId="276"/>
            <ac:spMk id="25" creationId="{FDEE4987-C20B-41E2-86B0-E024EFC32574}"/>
          </ac:spMkLst>
        </pc:spChg>
        <pc:spChg chg="add mod">
          <ac:chgData name="wang ke" userId="03a3424589c49973" providerId="LiveId" clId="{77B8D6BD-6ACF-4321-A46A-6635E71D8589}" dt="2021-07-12T08:53:18.835" v="1394" actId="20577"/>
          <ac:spMkLst>
            <pc:docMk/>
            <pc:sldMk cId="2906831111" sldId="276"/>
            <ac:spMk id="26" creationId="{AB3FE05A-72B1-43E6-8CE7-1B2DDEF5CCC6}"/>
          </ac:spMkLst>
        </pc:spChg>
        <pc:spChg chg="add mod">
          <ac:chgData name="wang ke" userId="03a3424589c49973" providerId="LiveId" clId="{77B8D6BD-6ACF-4321-A46A-6635E71D8589}" dt="2021-07-12T08:39:10.008" v="1343" actId="1076"/>
          <ac:spMkLst>
            <pc:docMk/>
            <pc:sldMk cId="2906831111" sldId="276"/>
            <ac:spMk id="27" creationId="{09DC9AD0-C0F5-4AD1-98EF-BB7C05928F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B3550-EDA6-47EA-B27D-106235318E7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524A5-2B0A-4AE0-8B94-02F7B71E33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20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24A5-2B0A-4AE0-8B94-02F7B71E33B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050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24A5-2B0A-4AE0-8B94-02F7B71E33B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52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24A5-2B0A-4AE0-8B94-02F7B71E33B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232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24A5-2B0A-4AE0-8B94-02F7B71E33B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45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34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01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24A5-2B0A-4AE0-8B94-02F7B71E33B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435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24A5-2B0A-4AE0-8B94-02F7B71E33B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115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24A5-2B0A-4AE0-8B94-02F7B71E33B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336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24A5-2B0A-4AE0-8B94-02F7B71E33B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735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24A5-2B0A-4AE0-8B94-02F7B71E33B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90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24A5-2B0A-4AE0-8B94-02F7B71E33B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6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24A5-2B0A-4AE0-8B94-02F7B71E33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28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85AD177-2B97-4071-A372-701CE30872ED}"/>
              </a:ext>
            </a:extLst>
          </p:cNvPr>
          <p:cNvGrpSpPr/>
          <p:nvPr userDrawn="1"/>
        </p:nvGrpSpPr>
        <p:grpSpPr>
          <a:xfrm>
            <a:off x="1" y="6326008"/>
            <a:ext cx="12192001" cy="531992"/>
            <a:chOff x="0" y="6037944"/>
            <a:chExt cx="12192001" cy="820056"/>
          </a:xfrm>
          <a:solidFill>
            <a:srgbClr val="E26714"/>
          </a:solidFill>
        </p:grpSpPr>
        <p:sp>
          <p:nvSpPr>
            <p:cNvPr id="6" name="任意多边形: 形状 22">
              <a:extLst>
                <a:ext uri="{FF2B5EF4-FFF2-40B4-BE49-F238E27FC236}">
                  <a16:creationId xmlns:a16="http://schemas.microsoft.com/office/drawing/2014/main" id="{E4E3A7E1-56AA-4F07-B879-3684AD5D362D}"/>
                </a:ext>
              </a:extLst>
            </p:cNvPr>
            <p:cNvSpPr/>
            <p:nvPr/>
          </p:nvSpPr>
          <p:spPr>
            <a:xfrm>
              <a:off x="8548915" y="6037944"/>
              <a:ext cx="3643086" cy="820056"/>
            </a:xfrm>
            <a:custGeom>
              <a:avLst/>
              <a:gdLst>
                <a:gd name="connsiteX0" fmla="*/ 2460281 w 2460281"/>
                <a:gd name="connsiteY0" fmla="*/ 0 h 769460"/>
                <a:gd name="connsiteX1" fmla="*/ 2460281 w 2460281"/>
                <a:gd name="connsiteY1" fmla="*/ 769460 h 769460"/>
                <a:gd name="connsiteX2" fmla="*/ 0 w 2460281"/>
                <a:gd name="connsiteY2" fmla="*/ 769460 h 769460"/>
                <a:gd name="connsiteX3" fmla="*/ 114168 w 2460281"/>
                <a:gd name="connsiteY3" fmla="*/ 754963 h 769460"/>
                <a:gd name="connsiteX4" fmla="*/ 2370653 w 2460281"/>
                <a:gd name="connsiteY4" fmla="*/ 53272 h 76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0281" h="769460">
                  <a:moveTo>
                    <a:pt x="2460281" y="0"/>
                  </a:moveTo>
                  <a:lnTo>
                    <a:pt x="2460281" y="769460"/>
                  </a:lnTo>
                  <a:lnTo>
                    <a:pt x="0" y="769460"/>
                  </a:lnTo>
                  <a:lnTo>
                    <a:pt x="114168" y="754963"/>
                  </a:lnTo>
                  <a:cubicBezTo>
                    <a:pt x="1006853" y="622209"/>
                    <a:pt x="1793903" y="369201"/>
                    <a:pt x="2370653" y="532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任意多边形: 形状 34">
              <a:extLst>
                <a:ext uri="{FF2B5EF4-FFF2-40B4-BE49-F238E27FC236}">
                  <a16:creationId xmlns:a16="http://schemas.microsoft.com/office/drawing/2014/main" id="{4909030B-EC09-4D8D-982C-CA89F437EFDB}"/>
                </a:ext>
              </a:extLst>
            </p:cNvPr>
            <p:cNvSpPr/>
            <p:nvPr/>
          </p:nvSpPr>
          <p:spPr>
            <a:xfrm flipH="1">
              <a:off x="0" y="6037944"/>
              <a:ext cx="3643086" cy="820056"/>
            </a:xfrm>
            <a:custGeom>
              <a:avLst/>
              <a:gdLst>
                <a:gd name="connsiteX0" fmla="*/ 2460281 w 2460281"/>
                <a:gd name="connsiteY0" fmla="*/ 0 h 769460"/>
                <a:gd name="connsiteX1" fmla="*/ 2460281 w 2460281"/>
                <a:gd name="connsiteY1" fmla="*/ 769460 h 769460"/>
                <a:gd name="connsiteX2" fmla="*/ 0 w 2460281"/>
                <a:gd name="connsiteY2" fmla="*/ 769460 h 769460"/>
                <a:gd name="connsiteX3" fmla="*/ 114168 w 2460281"/>
                <a:gd name="connsiteY3" fmla="*/ 754963 h 769460"/>
                <a:gd name="connsiteX4" fmla="*/ 2370653 w 2460281"/>
                <a:gd name="connsiteY4" fmla="*/ 53272 h 76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0281" h="769460">
                  <a:moveTo>
                    <a:pt x="2460281" y="0"/>
                  </a:moveTo>
                  <a:lnTo>
                    <a:pt x="2460281" y="769460"/>
                  </a:lnTo>
                  <a:lnTo>
                    <a:pt x="0" y="769460"/>
                  </a:lnTo>
                  <a:lnTo>
                    <a:pt x="114168" y="754963"/>
                  </a:lnTo>
                  <a:cubicBezTo>
                    <a:pt x="1006853" y="622209"/>
                    <a:pt x="1793903" y="369201"/>
                    <a:pt x="2370653" y="532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94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CD210-9B7F-4207-9982-609D7D357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0901DB-82C9-4FB5-9B0A-812CACD74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F05932-32A0-4F1B-95CF-EA154852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B82504-A6A7-4AAD-9813-60A28A678E79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275B75-5756-4EB7-8D83-1E449BC2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7AAE5-0A60-4DB4-A8B3-1FEFD502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0946D-9DF4-4B08-934E-907431D0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1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090DCB-FD10-40BD-9948-2F76B66C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28F3CC-B05C-439C-84A5-72E54FAF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76DE44-9246-41A6-AE1C-522361ECD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F1591-7B17-44A4-9EBB-127D5B0D0BCE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53BA1-0862-4129-A790-802B5629E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B85CA-F4B1-4285-BD68-717952548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2A9A3-453A-49B5-B529-04D28892214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A94504-AFB3-40BD-BF91-04A77474F9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175" y="-312561"/>
            <a:ext cx="2426686" cy="17148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96186A-3D43-06C7-3D2E-E64E5C647AF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6807" y="121429"/>
            <a:ext cx="2209800" cy="50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1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1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2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2">
            <a:extLst>
              <a:ext uri="{FF2B5EF4-FFF2-40B4-BE49-F238E27FC236}">
                <a16:creationId xmlns:a16="http://schemas.microsoft.com/office/drawing/2014/main" id="{F5405797-9B44-4F60-96CB-42D9F3652798}"/>
              </a:ext>
            </a:extLst>
          </p:cNvPr>
          <p:cNvSpPr txBox="1"/>
          <p:nvPr/>
        </p:nvSpPr>
        <p:spPr>
          <a:xfrm>
            <a:off x="304557" y="1248163"/>
            <a:ext cx="10986051" cy="1195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简体" pitchFamily="2" charset="-122"/>
                <a:ea typeface="方正特雅宋简体" pitchFamily="2" charset="-122"/>
              </a:defRPr>
            </a:lvl1pPr>
          </a:lstStyle>
          <a:p>
            <a:pPr>
              <a:lnSpc>
                <a:spcPts val="4500"/>
              </a:lnSpc>
            </a:pPr>
            <a:r>
              <a:rPr lang="en-US" altLang="zh-CN" b="1" dirty="0"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Underwater ERT method to </a:t>
            </a:r>
            <a:r>
              <a:rPr lang="en-US" altLang="zh-CN" b="1"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image karst </a:t>
            </a:r>
            <a:r>
              <a:rPr lang="en-US" altLang="zh-CN" b="1" dirty="0"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</a:t>
            </a:r>
            <a:r>
              <a:rPr lang="en-US" altLang="zh-CN" b="1"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avity </a:t>
            </a:r>
            <a:r>
              <a:rPr lang="en-US" altLang="zh-CN" b="1" dirty="0"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distribution below the river water </a:t>
            </a:r>
          </a:p>
        </p:txBody>
      </p:sp>
      <p:pic>
        <p:nvPicPr>
          <p:cNvPr id="9" name="图片 8" descr="图片包含 游戏机, 食物, 画&#10;&#10;描述已自动生成">
            <a:extLst>
              <a:ext uri="{FF2B5EF4-FFF2-40B4-BE49-F238E27FC236}">
                <a16:creationId xmlns:a16="http://schemas.microsoft.com/office/drawing/2014/main" id="{B34E9FC9-4B65-4C51-8C86-EC074D9ADC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399" y="5978180"/>
            <a:ext cx="2743201" cy="573787"/>
          </a:xfrm>
          <a:prstGeom prst="rect">
            <a:avLst/>
          </a:prstGeom>
        </p:spPr>
      </p:pic>
      <p:pic>
        <p:nvPicPr>
          <p:cNvPr id="10" name="图片 9" descr="图片包含 游戏机, 食物&#10;&#10;描述已自动生成">
            <a:extLst>
              <a:ext uri="{FF2B5EF4-FFF2-40B4-BE49-F238E27FC236}">
                <a16:creationId xmlns:a16="http://schemas.microsoft.com/office/drawing/2014/main" id="{778A11D3-1395-42F9-B58F-E85C68968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4582" y="5889848"/>
            <a:ext cx="2863272" cy="8603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9D6A392-1C0B-4CE8-B4A6-2B70533C6689}"/>
              </a:ext>
            </a:extLst>
          </p:cNvPr>
          <p:cNvSpPr txBox="1"/>
          <p:nvPr/>
        </p:nvSpPr>
        <p:spPr>
          <a:xfrm>
            <a:off x="4663547" y="5156186"/>
            <a:ext cx="2268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2023.10.18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3ADC18-88C5-079F-9BEE-2BFD727BD232}"/>
              </a:ext>
            </a:extLst>
          </p:cNvPr>
          <p:cNvSpPr txBox="1"/>
          <p:nvPr/>
        </p:nvSpPr>
        <p:spPr>
          <a:xfrm>
            <a:off x="907131" y="2916617"/>
            <a:ext cx="978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Daopu</a:t>
            </a:r>
            <a:r>
              <a:rPr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 Wang</a:t>
            </a:r>
            <a:r>
              <a:rPr lang="en-US" altLang="zh-CN" sz="2400" b="1" baseline="30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*  </a:t>
            </a:r>
            <a:r>
              <a:rPr lang="en-US" altLang="zh-CN" sz="2400" b="1" dirty="0" err="1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Haibin</a:t>
            </a:r>
            <a:r>
              <a:rPr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 Chai</a:t>
            </a:r>
            <a:r>
              <a:rPr lang="en-US" altLang="zh-CN" sz="2400" b="1" baseline="30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2</a:t>
            </a:r>
            <a:r>
              <a:rPr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2400" b="1" dirty="0" err="1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Dikun</a:t>
            </a:r>
            <a:r>
              <a:rPr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 Yang</a:t>
            </a:r>
            <a:r>
              <a:rPr lang="en-US" altLang="zh-CN" sz="2400" b="1" baseline="30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1</a:t>
            </a:r>
            <a:r>
              <a:rPr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2400" b="1" dirty="0" err="1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Banglia</a:t>
            </a:r>
            <a:r>
              <a:rPr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 Lv</a:t>
            </a:r>
            <a:r>
              <a:rPr lang="en-US" altLang="zh-CN" sz="2400" b="1" baseline="300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2</a:t>
            </a:r>
            <a:endParaRPr lang="zh-CN" altLang="en-US" sz="2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FBA773-EF85-C153-A28F-0CBDE9F2642B}"/>
              </a:ext>
            </a:extLst>
          </p:cNvPr>
          <p:cNvSpPr txBox="1"/>
          <p:nvPr/>
        </p:nvSpPr>
        <p:spPr>
          <a:xfrm>
            <a:off x="2160883" y="3851088"/>
            <a:ext cx="8650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Southern University of Science and Technology, Shenzhen, Guangdong, China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2. CCCC-FHDI Engineering Co., Ltd., Canton, Guangdong, China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0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09B793-A11D-7B1D-9A60-A61925328710}"/>
              </a:ext>
            </a:extLst>
          </p:cNvPr>
          <p:cNvGrpSpPr/>
          <p:nvPr/>
        </p:nvGrpSpPr>
        <p:grpSpPr>
          <a:xfrm>
            <a:off x="471564" y="5889848"/>
            <a:ext cx="3271062" cy="721772"/>
            <a:chOff x="31894" y="4345186"/>
            <a:chExt cx="3062707" cy="721773"/>
          </a:xfrm>
        </p:grpSpPr>
        <p:pic>
          <p:nvPicPr>
            <p:cNvPr id="11" name="图片 11" descr="图片包含 网, 设备, 户外艺术系列&#10;&#10;描述已自动生成">
              <a:extLst>
                <a:ext uri="{FF2B5EF4-FFF2-40B4-BE49-F238E27FC236}">
                  <a16:creationId xmlns:a16="http://schemas.microsoft.com/office/drawing/2014/main" id="{0D4725B3-507E-05D0-9298-F0EA80C9E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94" y="4345186"/>
              <a:ext cx="727943" cy="721773"/>
            </a:xfrm>
            <a:prstGeom prst="rect">
              <a:avLst/>
            </a:prstGeom>
          </p:spPr>
        </p:pic>
        <p:sp>
          <p:nvSpPr>
            <p:cNvPr id="12" name="矩形 12">
              <a:extLst>
                <a:ext uri="{FF2B5EF4-FFF2-40B4-BE49-F238E27FC236}">
                  <a16:creationId xmlns:a16="http://schemas.microsoft.com/office/drawing/2014/main" id="{AEC6CD22-125C-9048-9531-FB0888116B9F}"/>
                </a:ext>
              </a:extLst>
            </p:cNvPr>
            <p:cNvSpPr/>
            <p:nvPr/>
          </p:nvSpPr>
          <p:spPr>
            <a:xfrm>
              <a:off x="759837" y="4345186"/>
              <a:ext cx="2334764" cy="523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3F43"/>
                  </a:solidFill>
                  <a:latin typeface="Avenir Next Condensed" panose="020B0506020202020204" pitchFamily="34" charset="0"/>
                  <a:cs typeface="Gurmukhi MN" panose="02020600050405020304" pitchFamily="18" charset="0"/>
                </a:rPr>
                <a:t>Gravity, Electrical, Magnetic and Electromagnetic Research at SUSTech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82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9"/>
    </mc:Choice>
    <mc:Fallback xmlns="">
      <p:transition spd="slow" advTm="24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B2BBC09-5656-9B4A-8AE1-C0CCFEB44C6A}"/>
              </a:ext>
            </a:extLst>
          </p:cNvPr>
          <p:cNvSpPr/>
          <p:nvPr/>
        </p:nvSpPr>
        <p:spPr>
          <a:xfrm>
            <a:off x="925252" y="250853"/>
            <a:ext cx="3084652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BE7DF85-09BE-0146-AB61-0A27F100A03C}"/>
              </a:ext>
            </a:extLst>
          </p:cNvPr>
          <p:cNvSpPr/>
          <p:nvPr/>
        </p:nvSpPr>
        <p:spPr>
          <a:xfrm>
            <a:off x="176325" y="250852"/>
            <a:ext cx="629986" cy="561908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A4C899-648B-DA87-8A32-E47BE260C970}"/>
              </a:ext>
            </a:extLst>
          </p:cNvPr>
          <p:cNvSpPr txBox="1"/>
          <p:nvPr/>
        </p:nvSpPr>
        <p:spPr>
          <a:xfrm>
            <a:off x="285523" y="300973"/>
            <a:ext cx="52078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5FCD5D-DA2F-DF4F-ECD2-CD5A1EF2F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527" y="3236847"/>
            <a:ext cx="9515609" cy="16297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57304D-F3A7-55CC-CBFA-DE0ECB5FE5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1" y="4724988"/>
            <a:ext cx="9515609" cy="1612650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75249771-81EC-54C7-E10E-32546C076750}"/>
              </a:ext>
            </a:extLst>
          </p:cNvPr>
          <p:cNvSpPr txBox="1"/>
          <p:nvPr/>
        </p:nvSpPr>
        <p:spPr>
          <a:xfrm>
            <a:off x="5518279" y="1011422"/>
            <a:ext cx="1736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3F17BB9-4C27-CEE8-31A6-8A242E8C680C}"/>
              </a:ext>
            </a:extLst>
          </p:cNvPr>
          <p:cNvSpPr txBox="1"/>
          <p:nvPr/>
        </p:nvSpPr>
        <p:spPr>
          <a:xfrm>
            <a:off x="1173105" y="291203"/>
            <a:ext cx="261441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03F946B-7AB7-3AC2-73B3-2775F5A6BE20}"/>
              </a:ext>
            </a:extLst>
          </p:cNvPr>
          <p:cNvSpPr txBox="1"/>
          <p:nvPr/>
        </p:nvSpPr>
        <p:spPr>
          <a:xfrm>
            <a:off x="10587566" y="2967479"/>
            <a:ext cx="143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BA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ZB area</a:t>
            </a:r>
            <a:endParaRPr lang="zh-CN" altLang="en-US" sz="2400" b="1" dirty="0">
              <a:solidFill>
                <a:srgbClr val="FFBA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96CCB0A7-DEC3-741D-0A9E-A9B2257C36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722" y="823396"/>
            <a:ext cx="1486818" cy="2021382"/>
          </a:xfrm>
          <a:prstGeom prst="rect">
            <a:avLst/>
          </a:prstGeom>
        </p:spPr>
      </p:pic>
      <p:sp>
        <p:nvSpPr>
          <p:cNvPr id="102" name="矩形 101">
            <a:extLst>
              <a:ext uri="{FF2B5EF4-FFF2-40B4-BE49-F238E27FC236}">
                <a16:creationId xmlns:a16="http://schemas.microsoft.com/office/drawing/2014/main" id="{F0B11538-2BD2-62F7-8A5F-2CFE977721B6}"/>
              </a:ext>
            </a:extLst>
          </p:cNvPr>
          <p:cNvSpPr/>
          <p:nvPr/>
        </p:nvSpPr>
        <p:spPr>
          <a:xfrm rot="18478656">
            <a:off x="10084486" y="1690863"/>
            <a:ext cx="2009359" cy="123936"/>
          </a:xfrm>
          <a:prstGeom prst="rect">
            <a:avLst/>
          </a:prstGeom>
          <a:noFill/>
          <a:ln w="28575">
            <a:solidFill>
              <a:srgbClr val="FFBA86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DB9FA6A-8971-6127-A3E5-50E12349FC9D}"/>
              </a:ext>
            </a:extLst>
          </p:cNvPr>
          <p:cNvGrpSpPr/>
          <p:nvPr/>
        </p:nvGrpSpPr>
        <p:grpSpPr>
          <a:xfrm>
            <a:off x="166080" y="1765757"/>
            <a:ext cx="9367522" cy="1488141"/>
            <a:chOff x="903176" y="3761625"/>
            <a:chExt cx="9367522" cy="1488141"/>
          </a:xfrm>
        </p:grpSpPr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CD6E3A18-7119-F62B-CAA9-5A5772BD7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3176" y="3761625"/>
              <a:ext cx="9367522" cy="1488141"/>
            </a:xfrm>
            <a:prstGeom prst="rect">
              <a:avLst/>
            </a:prstGeom>
          </p:spPr>
        </p:pic>
        <p:cxnSp>
          <p:nvCxnSpPr>
            <p:cNvPr id="105" name="Straight Connector 13">
              <a:extLst>
                <a:ext uri="{FF2B5EF4-FFF2-40B4-BE49-F238E27FC236}">
                  <a16:creationId xmlns:a16="http://schemas.microsoft.com/office/drawing/2014/main" id="{D6436C43-13CA-42A6-90CB-D5CDDC9DBCEA}"/>
                </a:ext>
              </a:extLst>
            </p:cNvPr>
            <p:cNvCxnSpPr/>
            <p:nvPr/>
          </p:nvCxnSpPr>
          <p:spPr>
            <a:xfrm>
              <a:off x="2301817" y="3969223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4">
              <a:extLst>
                <a:ext uri="{FF2B5EF4-FFF2-40B4-BE49-F238E27FC236}">
                  <a16:creationId xmlns:a16="http://schemas.microsoft.com/office/drawing/2014/main" id="{A15781FD-A586-619F-C01D-1A1C5F8B57A4}"/>
                </a:ext>
              </a:extLst>
            </p:cNvPr>
            <p:cNvSpPr txBox="1"/>
            <p:nvPr/>
          </p:nvSpPr>
          <p:spPr>
            <a:xfrm>
              <a:off x="2030678" y="3770901"/>
              <a:ext cx="5549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CXS20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07" name="Straight Connector 15">
              <a:extLst>
                <a:ext uri="{FF2B5EF4-FFF2-40B4-BE49-F238E27FC236}">
                  <a16:creationId xmlns:a16="http://schemas.microsoft.com/office/drawing/2014/main" id="{AC53E29E-5BE1-CA6B-96A5-6A01BB540D82}"/>
                </a:ext>
              </a:extLst>
            </p:cNvPr>
            <p:cNvCxnSpPr/>
            <p:nvPr/>
          </p:nvCxnSpPr>
          <p:spPr>
            <a:xfrm>
              <a:off x="2202901" y="4282800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6">
              <a:extLst>
                <a:ext uri="{FF2B5EF4-FFF2-40B4-BE49-F238E27FC236}">
                  <a16:creationId xmlns:a16="http://schemas.microsoft.com/office/drawing/2014/main" id="{E1163619-5F4C-74CB-775A-C2B75B668C0E}"/>
                </a:ext>
              </a:extLst>
            </p:cNvPr>
            <p:cNvCxnSpPr/>
            <p:nvPr/>
          </p:nvCxnSpPr>
          <p:spPr>
            <a:xfrm>
              <a:off x="2945539" y="3971495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7">
              <a:extLst>
                <a:ext uri="{FF2B5EF4-FFF2-40B4-BE49-F238E27FC236}">
                  <a16:creationId xmlns:a16="http://schemas.microsoft.com/office/drawing/2014/main" id="{44E735C7-41BC-ABE6-35DD-0C06F946B97D}"/>
                </a:ext>
              </a:extLst>
            </p:cNvPr>
            <p:cNvSpPr txBox="1"/>
            <p:nvPr/>
          </p:nvSpPr>
          <p:spPr>
            <a:xfrm>
              <a:off x="2674400" y="3773173"/>
              <a:ext cx="5549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CXS17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10" name="Straight Connector 18">
              <a:extLst>
                <a:ext uri="{FF2B5EF4-FFF2-40B4-BE49-F238E27FC236}">
                  <a16:creationId xmlns:a16="http://schemas.microsoft.com/office/drawing/2014/main" id="{0318B273-F4A3-4274-BD99-AA8ADE65AE22}"/>
                </a:ext>
              </a:extLst>
            </p:cNvPr>
            <p:cNvCxnSpPr/>
            <p:nvPr/>
          </p:nvCxnSpPr>
          <p:spPr>
            <a:xfrm>
              <a:off x="2846623" y="4305544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20">
              <a:extLst>
                <a:ext uri="{FF2B5EF4-FFF2-40B4-BE49-F238E27FC236}">
                  <a16:creationId xmlns:a16="http://schemas.microsoft.com/office/drawing/2014/main" id="{B5D85629-9879-621D-2780-B520B85EEA93}"/>
                </a:ext>
              </a:extLst>
            </p:cNvPr>
            <p:cNvCxnSpPr/>
            <p:nvPr/>
          </p:nvCxnSpPr>
          <p:spPr>
            <a:xfrm>
              <a:off x="2848895" y="4526184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21">
              <a:extLst>
                <a:ext uri="{FF2B5EF4-FFF2-40B4-BE49-F238E27FC236}">
                  <a16:creationId xmlns:a16="http://schemas.microsoft.com/office/drawing/2014/main" id="{CE3E8AAB-DB68-BE53-5269-DCCB0A528475}"/>
                </a:ext>
              </a:extLst>
            </p:cNvPr>
            <p:cNvCxnSpPr/>
            <p:nvPr/>
          </p:nvCxnSpPr>
          <p:spPr>
            <a:xfrm>
              <a:off x="3439139" y="3973767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22">
              <a:extLst>
                <a:ext uri="{FF2B5EF4-FFF2-40B4-BE49-F238E27FC236}">
                  <a16:creationId xmlns:a16="http://schemas.microsoft.com/office/drawing/2014/main" id="{7A2FC094-725D-E34C-0652-D6C21507CCA9}"/>
                </a:ext>
              </a:extLst>
            </p:cNvPr>
            <p:cNvSpPr txBox="1"/>
            <p:nvPr/>
          </p:nvSpPr>
          <p:spPr>
            <a:xfrm>
              <a:off x="3168000" y="3775445"/>
              <a:ext cx="52450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CJS01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14" name="Straight Connector 23">
              <a:extLst>
                <a:ext uri="{FF2B5EF4-FFF2-40B4-BE49-F238E27FC236}">
                  <a16:creationId xmlns:a16="http://schemas.microsoft.com/office/drawing/2014/main" id="{796A8FCC-7E73-ECF0-2E0F-8DBC29E17790}"/>
                </a:ext>
              </a:extLst>
            </p:cNvPr>
            <p:cNvCxnSpPr/>
            <p:nvPr/>
          </p:nvCxnSpPr>
          <p:spPr>
            <a:xfrm>
              <a:off x="3333399" y="4246400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25">
              <a:extLst>
                <a:ext uri="{FF2B5EF4-FFF2-40B4-BE49-F238E27FC236}">
                  <a16:creationId xmlns:a16="http://schemas.microsoft.com/office/drawing/2014/main" id="{5A30B55D-62D8-BF35-C5D1-F061381C3CE6}"/>
                </a:ext>
              </a:extLst>
            </p:cNvPr>
            <p:cNvCxnSpPr/>
            <p:nvPr/>
          </p:nvCxnSpPr>
          <p:spPr>
            <a:xfrm>
              <a:off x="4628770" y="3976039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26">
              <a:extLst>
                <a:ext uri="{FF2B5EF4-FFF2-40B4-BE49-F238E27FC236}">
                  <a16:creationId xmlns:a16="http://schemas.microsoft.com/office/drawing/2014/main" id="{0967506A-3E1D-4561-7C87-B606CBA5DEEA}"/>
                </a:ext>
              </a:extLst>
            </p:cNvPr>
            <p:cNvSpPr txBox="1"/>
            <p:nvPr/>
          </p:nvSpPr>
          <p:spPr>
            <a:xfrm>
              <a:off x="4323511" y="3777717"/>
              <a:ext cx="606256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CWY15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17" name="Straight Connector 27">
              <a:extLst>
                <a:ext uri="{FF2B5EF4-FFF2-40B4-BE49-F238E27FC236}">
                  <a16:creationId xmlns:a16="http://schemas.microsoft.com/office/drawing/2014/main" id="{89922DC7-4E83-F87C-840F-8FCF972A9842}"/>
                </a:ext>
              </a:extLst>
            </p:cNvPr>
            <p:cNvCxnSpPr/>
            <p:nvPr/>
          </p:nvCxnSpPr>
          <p:spPr>
            <a:xfrm>
              <a:off x="4523030" y="4221376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28">
              <a:extLst>
                <a:ext uri="{FF2B5EF4-FFF2-40B4-BE49-F238E27FC236}">
                  <a16:creationId xmlns:a16="http://schemas.microsoft.com/office/drawing/2014/main" id="{A1BB79AC-4226-CF1E-E0EB-7BDF26B73E44}"/>
                </a:ext>
              </a:extLst>
            </p:cNvPr>
            <p:cNvCxnSpPr/>
            <p:nvPr/>
          </p:nvCxnSpPr>
          <p:spPr>
            <a:xfrm>
              <a:off x="4518478" y="4360128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Oval 29">
              <a:extLst>
                <a:ext uri="{FF2B5EF4-FFF2-40B4-BE49-F238E27FC236}">
                  <a16:creationId xmlns:a16="http://schemas.microsoft.com/office/drawing/2014/main" id="{8B3B23C7-6D55-67F4-7B4B-C8115401FE59}"/>
                </a:ext>
              </a:extLst>
            </p:cNvPr>
            <p:cNvSpPr/>
            <p:nvPr/>
          </p:nvSpPr>
          <p:spPr>
            <a:xfrm>
              <a:off x="4516180" y="4461085"/>
              <a:ext cx="230819" cy="117687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30">
              <a:extLst>
                <a:ext uri="{FF2B5EF4-FFF2-40B4-BE49-F238E27FC236}">
                  <a16:creationId xmlns:a16="http://schemas.microsoft.com/office/drawing/2014/main" id="{590C12D0-1B5B-0142-6B1E-7D9CD3B3D567}"/>
                </a:ext>
              </a:extLst>
            </p:cNvPr>
            <p:cNvCxnSpPr/>
            <p:nvPr/>
          </p:nvCxnSpPr>
          <p:spPr>
            <a:xfrm>
              <a:off x="5399876" y="3976039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TextBox 31">
              <a:extLst>
                <a:ext uri="{FF2B5EF4-FFF2-40B4-BE49-F238E27FC236}">
                  <a16:creationId xmlns:a16="http://schemas.microsoft.com/office/drawing/2014/main" id="{6AAABA6B-569F-D81E-7BAA-55EC3264BF79}"/>
                </a:ext>
              </a:extLst>
            </p:cNvPr>
            <p:cNvSpPr txBox="1"/>
            <p:nvPr/>
          </p:nvSpPr>
          <p:spPr>
            <a:xfrm>
              <a:off x="5196977" y="3777717"/>
              <a:ext cx="4026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X12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22" name="Straight Connector 32">
              <a:extLst>
                <a:ext uri="{FF2B5EF4-FFF2-40B4-BE49-F238E27FC236}">
                  <a16:creationId xmlns:a16="http://schemas.microsoft.com/office/drawing/2014/main" id="{CC529097-7BA7-5561-CFAF-440488935E4C}"/>
                </a:ext>
              </a:extLst>
            </p:cNvPr>
            <p:cNvCxnSpPr/>
            <p:nvPr/>
          </p:nvCxnSpPr>
          <p:spPr>
            <a:xfrm>
              <a:off x="5294136" y="4248672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33">
              <a:extLst>
                <a:ext uri="{FF2B5EF4-FFF2-40B4-BE49-F238E27FC236}">
                  <a16:creationId xmlns:a16="http://schemas.microsoft.com/office/drawing/2014/main" id="{3B75E4E9-E081-0BFC-90C9-2DC1833A6D1F}"/>
                </a:ext>
              </a:extLst>
            </p:cNvPr>
            <p:cNvCxnSpPr/>
            <p:nvPr/>
          </p:nvCxnSpPr>
          <p:spPr>
            <a:xfrm>
              <a:off x="6446208" y="3978311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TextBox 34">
              <a:extLst>
                <a:ext uri="{FF2B5EF4-FFF2-40B4-BE49-F238E27FC236}">
                  <a16:creationId xmlns:a16="http://schemas.microsoft.com/office/drawing/2014/main" id="{5343AA90-BC05-6CC3-0D80-1135A2CB635C}"/>
                </a:ext>
              </a:extLst>
            </p:cNvPr>
            <p:cNvSpPr txBox="1"/>
            <p:nvPr/>
          </p:nvSpPr>
          <p:spPr>
            <a:xfrm>
              <a:off x="6175069" y="3779989"/>
              <a:ext cx="5549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CXS16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25" name="Straight Connector 35">
              <a:extLst>
                <a:ext uri="{FF2B5EF4-FFF2-40B4-BE49-F238E27FC236}">
                  <a16:creationId xmlns:a16="http://schemas.microsoft.com/office/drawing/2014/main" id="{9A9ACCC8-F3B8-80EA-1F0E-877BC80364FA}"/>
                </a:ext>
              </a:extLst>
            </p:cNvPr>
            <p:cNvCxnSpPr/>
            <p:nvPr/>
          </p:nvCxnSpPr>
          <p:spPr>
            <a:xfrm>
              <a:off x="6340468" y="4250944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36">
              <a:extLst>
                <a:ext uri="{FF2B5EF4-FFF2-40B4-BE49-F238E27FC236}">
                  <a16:creationId xmlns:a16="http://schemas.microsoft.com/office/drawing/2014/main" id="{0CB37179-5187-EBE3-61A7-9957975A9893}"/>
                </a:ext>
              </a:extLst>
            </p:cNvPr>
            <p:cNvCxnSpPr/>
            <p:nvPr/>
          </p:nvCxnSpPr>
          <p:spPr>
            <a:xfrm>
              <a:off x="6932983" y="3973759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TextBox 37">
              <a:extLst>
                <a:ext uri="{FF2B5EF4-FFF2-40B4-BE49-F238E27FC236}">
                  <a16:creationId xmlns:a16="http://schemas.microsoft.com/office/drawing/2014/main" id="{51D446E2-CD99-E0DE-F6C2-D82FB509662A}"/>
                </a:ext>
              </a:extLst>
            </p:cNvPr>
            <p:cNvSpPr txBox="1"/>
            <p:nvPr/>
          </p:nvSpPr>
          <p:spPr>
            <a:xfrm>
              <a:off x="6661844" y="3775437"/>
              <a:ext cx="5549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CXS19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28" name="Straight Connector 38">
              <a:extLst>
                <a:ext uri="{FF2B5EF4-FFF2-40B4-BE49-F238E27FC236}">
                  <a16:creationId xmlns:a16="http://schemas.microsoft.com/office/drawing/2014/main" id="{E9E2FD7E-AE4E-F908-CBB7-DF790E36E08E}"/>
                </a:ext>
              </a:extLst>
            </p:cNvPr>
            <p:cNvCxnSpPr/>
            <p:nvPr/>
          </p:nvCxnSpPr>
          <p:spPr>
            <a:xfrm>
              <a:off x="6827243" y="4280512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39">
              <a:extLst>
                <a:ext uri="{FF2B5EF4-FFF2-40B4-BE49-F238E27FC236}">
                  <a16:creationId xmlns:a16="http://schemas.microsoft.com/office/drawing/2014/main" id="{5B2799CE-293F-3C35-E1B0-A9D9A73C5F2A}"/>
                </a:ext>
              </a:extLst>
            </p:cNvPr>
            <p:cNvCxnSpPr/>
            <p:nvPr/>
          </p:nvCxnSpPr>
          <p:spPr>
            <a:xfrm>
              <a:off x="7542584" y="3976031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TextBox 40">
              <a:extLst>
                <a:ext uri="{FF2B5EF4-FFF2-40B4-BE49-F238E27FC236}">
                  <a16:creationId xmlns:a16="http://schemas.microsoft.com/office/drawing/2014/main" id="{4688AEB2-BCA1-71DC-EA67-301E28C1C341}"/>
                </a:ext>
              </a:extLst>
            </p:cNvPr>
            <p:cNvSpPr txBox="1"/>
            <p:nvPr/>
          </p:nvSpPr>
          <p:spPr>
            <a:xfrm>
              <a:off x="7244149" y="3777709"/>
              <a:ext cx="606256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CWY04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31" name="Straight Connector 41">
              <a:extLst>
                <a:ext uri="{FF2B5EF4-FFF2-40B4-BE49-F238E27FC236}">
                  <a16:creationId xmlns:a16="http://schemas.microsoft.com/office/drawing/2014/main" id="{4622619D-D29B-FE8C-F668-1778E7339EF9}"/>
                </a:ext>
              </a:extLst>
            </p:cNvPr>
            <p:cNvCxnSpPr/>
            <p:nvPr/>
          </p:nvCxnSpPr>
          <p:spPr>
            <a:xfrm>
              <a:off x="7436844" y="4282784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42">
              <a:extLst>
                <a:ext uri="{FF2B5EF4-FFF2-40B4-BE49-F238E27FC236}">
                  <a16:creationId xmlns:a16="http://schemas.microsoft.com/office/drawing/2014/main" id="{DF347341-D3CC-1706-66C6-F325FE42E708}"/>
                </a:ext>
              </a:extLst>
            </p:cNvPr>
            <p:cNvCxnSpPr/>
            <p:nvPr/>
          </p:nvCxnSpPr>
          <p:spPr>
            <a:xfrm>
              <a:off x="7439116" y="4619432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43">
              <a:extLst>
                <a:ext uri="{FF2B5EF4-FFF2-40B4-BE49-F238E27FC236}">
                  <a16:creationId xmlns:a16="http://schemas.microsoft.com/office/drawing/2014/main" id="{0B845F79-0F6A-2150-5B4F-D2CA84FD436D}"/>
                </a:ext>
              </a:extLst>
            </p:cNvPr>
            <p:cNvCxnSpPr/>
            <p:nvPr/>
          </p:nvCxnSpPr>
          <p:spPr>
            <a:xfrm>
              <a:off x="8049828" y="3978303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44">
              <a:extLst>
                <a:ext uri="{FF2B5EF4-FFF2-40B4-BE49-F238E27FC236}">
                  <a16:creationId xmlns:a16="http://schemas.microsoft.com/office/drawing/2014/main" id="{4CA82950-A863-A619-09EA-FC958DB6E21E}"/>
                </a:ext>
              </a:extLst>
            </p:cNvPr>
            <p:cNvSpPr txBox="1"/>
            <p:nvPr/>
          </p:nvSpPr>
          <p:spPr>
            <a:xfrm>
              <a:off x="7751393" y="3779981"/>
              <a:ext cx="56938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CSG09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35" name="Straight Connector 45">
              <a:extLst>
                <a:ext uri="{FF2B5EF4-FFF2-40B4-BE49-F238E27FC236}">
                  <a16:creationId xmlns:a16="http://schemas.microsoft.com/office/drawing/2014/main" id="{E1438A72-1B8C-E032-5696-5731400366C3}"/>
                </a:ext>
              </a:extLst>
            </p:cNvPr>
            <p:cNvCxnSpPr/>
            <p:nvPr/>
          </p:nvCxnSpPr>
          <p:spPr>
            <a:xfrm>
              <a:off x="7944088" y="4285056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46">
              <a:extLst>
                <a:ext uri="{FF2B5EF4-FFF2-40B4-BE49-F238E27FC236}">
                  <a16:creationId xmlns:a16="http://schemas.microsoft.com/office/drawing/2014/main" id="{A3C484B3-EF39-7BE8-BF1D-BDB7D43DD72E}"/>
                </a:ext>
              </a:extLst>
            </p:cNvPr>
            <p:cNvCxnSpPr/>
            <p:nvPr/>
          </p:nvCxnSpPr>
          <p:spPr>
            <a:xfrm>
              <a:off x="7946360" y="4505696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47">
              <a:extLst>
                <a:ext uri="{FF2B5EF4-FFF2-40B4-BE49-F238E27FC236}">
                  <a16:creationId xmlns:a16="http://schemas.microsoft.com/office/drawing/2014/main" id="{11C4A8E1-428C-0ED5-319D-3CAB60D80110}"/>
                </a:ext>
              </a:extLst>
            </p:cNvPr>
            <p:cNvCxnSpPr/>
            <p:nvPr/>
          </p:nvCxnSpPr>
          <p:spPr>
            <a:xfrm>
              <a:off x="8693553" y="3973751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48">
              <a:extLst>
                <a:ext uri="{FF2B5EF4-FFF2-40B4-BE49-F238E27FC236}">
                  <a16:creationId xmlns:a16="http://schemas.microsoft.com/office/drawing/2014/main" id="{E312A2C8-B831-E7F0-2041-888B87445964}"/>
                </a:ext>
              </a:extLst>
            </p:cNvPr>
            <p:cNvSpPr txBox="1"/>
            <p:nvPr/>
          </p:nvSpPr>
          <p:spPr>
            <a:xfrm>
              <a:off x="8422414" y="3775429"/>
              <a:ext cx="5549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CZT19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39" name="Straight Connector 49">
              <a:extLst>
                <a:ext uri="{FF2B5EF4-FFF2-40B4-BE49-F238E27FC236}">
                  <a16:creationId xmlns:a16="http://schemas.microsoft.com/office/drawing/2014/main" id="{EB447D09-AEAB-93B6-8D56-C6F4FDE98A0B}"/>
                </a:ext>
              </a:extLst>
            </p:cNvPr>
            <p:cNvCxnSpPr/>
            <p:nvPr/>
          </p:nvCxnSpPr>
          <p:spPr>
            <a:xfrm>
              <a:off x="8587813" y="4280504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51">
              <a:extLst>
                <a:ext uri="{FF2B5EF4-FFF2-40B4-BE49-F238E27FC236}">
                  <a16:creationId xmlns:a16="http://schemas.microsoft.com/office/drawing/2014/main" id="{C8EDE560-CEF8-5385-DB5C-263BED5EFC43}"/>
                </a:ext>
              </a:extLst>
            </p:cNvPr>
            <p:cNvCxnSpPr/>
            <p:nvPr/>
          </p:nvCxnSpPr>
          <p:spPr>
            <a:xfrm>
              <a:off x="9221273" y="3976023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TextBox 52">
              <a:extLst>
                <a:ext uri="{FF2B5EF4-FFF2-40B4-BE49-F238E27FC236}">
                  <a16:creationId xmlns:a16="http://schemas.microsoft.com/office/drawing/2014/main" id="{39210903-5255-3B60-E86E-7CDB6C6A4630}"/>
                </a:ext>
              </a:extLst>
            </p:cNvPr>
            <p:cNvSpPr txBox="1"/>
            <p:nvPr/>
          </p:nvSpPr>
          <p:spPr>
            <a:xfrm>
              <a:off x="8950134" y="3777701"/>
              <a:ext cx="56938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CSG57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42" name="Straight Connector 53">
              <a:extLst>
                <a:ext uri="{FF2B5EF4-FFF2-40B4-BE49-F238E27FC236}">
                  <a16:creationId xmlns:a16="http://schemas.microsoft.com/office/drawing/2014/main" id="{5E2702BD-9802-3C44-A854-2128629C8A3A}"/>
                </a:ext>
              </a:extLst>
            </p:cNvPr>
            <p:cNvCxnSpPr/>
            <p:nvPr/>
          </p:nvCxnSpPr>
          <p:spPr>
            <a:xfrm>
              <a:off x="9115533" y="4282776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95A6F1DF-F855-72FA-CA13-A5C31A5D6800}"/>
              </a:ext>
            </a:extLst>
          </p:cNvPr>
          <p:cNvSpPr/>
          <p:nvPr/>
        </p:nvSpPr>
        <p:spPr>
          <a:xfrm>
            <a:off x="4306259" y="1319635"/>
            <a:ext cx="1146273" cy="32211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71CF3775-0F49-007E-CFCA-B9CA9FBB8712}"/>
              </a:ext>
            </a:extLst>
          </p:cNvPr>
          <p:cNvSpPr/>
          <p:nvPr/>
        </p:nvSpPr>
        <p:spPr>
          <a:xfrm>
            <a:off x="7063450" y="1338008"/>
            <a:ext cx="1642311" cy="32211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F9C8B0E0-62BC-D4BB-2876-0990A9B099EF}"/>
              </a:ext>
            </a:extLst>
          </p:cNvPr>
          <p:cNvSpPr txBox="1"/>
          <p:nvPr/>
        </p:nvSpPr>
        <p:spPr>
          <a:xfrm>
            <a:off x="333449" y="1026186"/>
            <a:ext cx="3361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B9A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inverted results</a:t>
            </a:r>
            <a:endParaRPr lang="zh-CN" altLang="en-US" sz="2000" b="1" dirty="0">
              <a:solidFill>
                <a:srgbClr val="5B9A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2C0629D-4CC2-EB6F-F4C1-7545CB79D4FC}"/>
              </a:ext>
            </a:extLst>
          </p:cNvPr>
          <p:cNvSpPr txBox="1"/>
          <p:nvPr/>
        </p:nvSpPr>
        <p:spPr>
          <a:xfrm>
            <a:off x="9668904" y="3940613"/>
            <a:ext cx="2423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Cave filling has higher water saturation, presumably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78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8BA6E626-6880-0FFD-74E4-4B9CA8F44AA0}"/>
              </a:ext>
            </a:extLst>
          </p:cNvPr>
          <p:cNvSpPr/>
          <p:nvPr/>
        </p:nvSpPr>
        <p:spPr>
          <a:xfrm>
            <a:off x="925252" y="250853"/>
            <a:ext cx="3084652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F5EFE8E-6BA6-B7CD-D3E0-BC7F9073E73C}"/>
              </a:ext>
            </a:extLst>
          </p:cNvPr>
          <p:cNvSpPr/>
          <p:nvPr/>
        </p:nvSpPr>
        <p:spPr>
          <a:xfrm>
            <a:off x="176325" y="250852"/>
            <a:ext cx="629986" cy="561908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E48FA3-AEFD-ACE7-DDEF-C4DC947D0FAC}"/>
              </a:ext>
            </a:extLst>
          </p:cNvPr>
          <p:cNvSpPr txBox="1"/>
          <p:nvPr/>
        </p:nvSpPr>
        <p:spPr>
          <a:xfrm>
            <a:off x="285523" y="300973"/>
            <a:ext cx="52078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920E68-97B7-F003-13D8-82C55A446806}"/>
              </a:ext>
            </a:extLst>
          </p:cNvPr>
          <p:cNvSpPr txBox="1"/>
          <p:nvPr/>
        </p:nvSpPr>
        <p:spPr>
          <a:xfrm>
            <a:off x="2419106" y="1043353"/>
            <a:ext cx="8305197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Conclusions </a:t>
            </a:r>
            <a:r>
              <a:rPr lang="en-US" altLang="zh-CN" sz="2400" b="1" dirty="0">
                <a:solidFill>
                  <a:srgbClr val="5B9A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-2D :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electrical structure of 2D can be roughly divided into 3 layers, which is consistent with the available geologic information.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surface </a:t>
            </a:r>
            <a:r>
              <a:rPr lang="en-US" altLang="zh-CN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="1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ilt, gravel cobblestones  roughly exhibit high resistivity, the middle sandstone and shale layer exhibit relatively low resistivity</a:t>
            </a:r>
            <a:r>
              <a:rPr lang="en-US" altLang="zh-CN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basement limestone exhibit high resistivity.</a:t>
            </a:r>
            <a:endParaRPr lang="en-US" altLang="zh-CN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of the cave's electrical structures exhibit low resistivity, inferred to be water-filled caves.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ERT method can only give the underground electrical layering structure and shallow buried caves, and cannot find caves in the deep limestone.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0052F4-F349-BD0C-BC64-CD60817D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29" y="236564"/>
            <a:ext cx="2712955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0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DE82CDC-6768-E917-83F2-6C3065B91A9A}"/>
              </a:ext>
            </a:extLst>
          </p:cNvPr>
          <p:cNvSpPr/>
          <p:nvPr/>
        </p:nvSpPr>
        <p:spPr>
          <a:xfrm>
            <a:off x="915509" y="250853"/>
            <a:ext cx="3084652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460439F-760C-113D-0F19-8588DC3A6D3B}"/>
              </a:ext>
            </a:extLst>
          </p:cNvPr>
          <p:cNvSpPr/>
          <p:nvPr/>
        </p:nvSpPr>
        <p:spPr>
          <a:xfrm>
            <a:off x="176325" y="250852"/>
            <a:ext cx="629986" cy="561908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1F9A90-93A8-265E-E36D-7C52E2AEE362}"/>
              </a:ext>
            </a:extLst>
          </p:cNvPr>
          <p:cNvSpPr txBox="1"/>
          <p:nvPr/>
        </p:nvSpPr>
        <p:spPr>
          <a:xfrm>
            <a:off x="285523" y="300973"/>
            <a:ext cx="52078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22942E-7E3E-68EB-4D66-BA6CC92F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09" y="272397"/>
            <a:ext cx="2712955" cy="6462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B86025-95AF-C8EE-C968-5E1B74CB09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26" y="1257902"/>
            <a:ext cx="5660206" cy="42148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EDB83B3-1EBB-2721-512F-6802D0609237}"/>
              </a:ext>
            </a:extLst>
          </p:cNvPr>
          <p:cNvSpPr txBox="1"/>
          <p:nvPr/>
        </p:nvSpPr>
        <p:spPr>
          <a:xfrm>
            <a:off x="1721192" y="5723229"/>
            <a:ext cx="348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Dong River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E0CD95-4A3F-03C3-5449-C19AC82E44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4085896"/>
            <a:ext cx="5116520" cy="139894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E9DC2A7-E283-DD03-9A28-8B631882F271}"/>
              </a:ext>
            </a:extLst>
          </p:cNvPr>
          <p:cNvSpPr txBox="1"/>
          <p:nvPr/>
        </p:nvSpPr>
        <p:spPr>
          <a:xfrm>
            <a:off x="3282195" y="1974651"/>
            <a:ext cx="1333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663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 Cables</a:t>
            </a:r>
            <a:endParaRPr lang="zh-CN" altLang="en-US" b="1" dirty="0">
              <a:solidFill>
                <a:srgbClr val="F663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736B4C5-F504-8AE6-7F26-BF6D153F1D1D}"/>
              </a:ext>
            </a:extLst>
          </p:cNvPr>
          <p:cNvCxnSpPr>
            <a:cxnSpLocks/>
          </p:cNvCxnSpPr>
          <p:nvPr/>
        </p:nvCxnSpPr>
        <p:spPr>
          <a:xfrm flipH="1">
            <a:off x="3028036" y="2601283"/>
            <a:ext cx="656664" cy="719615"/>
          </a:xfrm>
          <a:prstGeom prst="straightConnector1">
            <a:avLst/>
          </a:prstGeom>
          <a:ln w="38100">
            <a:solidFill>
              <a:srgbClr val="FF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836F8AB-CE1B-8AEF-DE5F-36232FED11D7}"/>
              </a:ext>
            </a:extLst>
          </p:cNvPr>
          <p:cNvSpPr txBox="1"/>
          <p:nvPr/>
        </p:nvSpPr>
        <p:spPr>
          <a:xfrm>
            <a:off x="5723917" y="4226972"/>
            <a:ext cx="216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B9A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Electrodes</a:t>
            </a:r>
            <a:endParaRPr lang="zh-CN" altLang="en-US" sz="2000" b="1" dirty="0">
              <a:solidFill>
                <a:srgbClr val="5B9A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C010C95-F473-D7CE-49B1-2E1249634085}"/>
              </a:ext>
            </a:extLst>
          </p:cNvPr>
          <p:cNvCxnSpPr>
            <a:cxnSpLocks/>
          </p:cNvCxnSpPr>
          <p:nvPr/>
        </p:nvCxnSpPr>
        <p:spPr>
          <a:xfrm>
            <a:off x="7147744" y="4460830"/>
            <a:ext cx="355504" cy="332505"/>
          </a:xfrm>
          <a:prstGeom prst="straightConnector1">
            <a:avLst/>
          </a:prstGeom>
          <a:ln w="38100">
            <a:solidFill>
              <a:srgbClr val="5B9A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9820B82-7804-17AB-066B-8D7857918412}"/>
              </a:ext>
            </a:extLst>
          </p:cNvPr>
          <p:cNvSpPr txBox="1"/>
          <p:nvPr/>
        </p:nvSpPr>
        <p:spPr>
          <a:xfrm>
            <a:off x="9089849" y="3657286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Topographic correction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B7BEB1-9FBC-2044-B629-CBC52E13E20E}"/>
              </a:ext>
            </a:extLst>
          </p:cNvPr>
          <p:cNvSpPr txBox="1"/>
          <p:nvPr/>
        </p:nvSpPr>
        <p:spPr>
          <a:xfrm>
            <a:off x="5723917" y="1645626"/>
            <a:ext cx="276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MESH: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X unit width : 5m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Y unit width : 5m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Z unit width : 2m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0D20D22-B55D-6FE1-9004-C747E7497D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976" y="1306992"/>
            <a:ext cx="3133725" cy="235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84965A7-A873-43E6-7C15-892F3B2D95AB}"/>
              </a:ext>
            </a:extLst>
          </p:cNvPr>
          <p:cNvSpPr txBox="1"/>
          <p:nvPr/>
        </p:nvSpPr>
        <p:spPr>
          <a:xfrm>
            <a:off x="6366418" y="5829553"/>
            <a:ext cx="380842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Electrode position at the interface between water and rock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8A2FBFD-4413-E675-652B-D2A9AD9190E8}"/>
                  </a:ext>
                </a:extLst>
              </p:cNvPr>
              <p:cNvSpPr txBox="1"/>
              <p:nvPr/>
            </p:nvSpPr>
            <p:spPr>
              <a:xfrm>
                <a:off x="7107427" y="935243"/>
                <a:ext cx="5462225" cy="382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l-GR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altLang="zh-CN" b="1" i="1" smtClean="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zh-CN" sz="1600" b="1" dirty="0">
                    <a:solidFill>
                      <a:srgbClr val="FF6969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rgbClr val="FF6969"/>
                    </a:solidFill>
                  </a:rPr>
                  <a:t>  </a:t>
                </a:r>
                <a:r>
                  <a:rPr lang="en-US" altLang="zh-CN" sz="1600" b="1" dirty="0">
                    <a:solidFill>
                      <a:srgbClr val="FF6969"/>
                    </a:solidFill>
                  </a:rPr>
                  <a:t>10 : 1</a:t>
                </a:r>
                <a:endParaRPr lang="zh-CN" altLang="en-US" sz="1600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8A2FBFD-4413-E675-652B-D2A9AD91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27" y="935243"/>
                <a:ext cx="5462225" cy="382733"/>
              </a:xfrm>
              <a:prstGeom prst="rect">
                <a:avLst/>
              </a:prstGeom>
              <a:blipFill>
                <a:blip r:embed="rId7"/>
                <a:stretch>
                  <a:fillRect l="-1563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5A2F0FB-C4FE-6618-5819-D8EC17BB2128}"/>
              </a:ext>
            </a:extLst>
          </p:cNvPr>
          <p:cNvCxnSpPr/>
          <p:nvPr/>
        </p:nvCxnSpPr>
        <p:spPr>
          <a:xfrm>
            <a:off x="2784667" y="3462526"/>
            <a:ext cx="404446" cy="0"/>
          </a:xfrm>
          <a:prstGeom prst="line">
            <a:avLst/>
          </a:prstGeom>
          <a:ln w="28575">
            <a:solidFill>
              <a:srgbClr val="F66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B427C4A-FDCA-D46A-305A-B9F48F2829CF}"/>
              </a:ext>
            </a:extLst>
          </p:cNvPr>
          <p:cNvCxnSpPr/>
          <p:nvPr/>
        </p:nvCxnSpPr>
        <p:spPr>
          <a:xfrm>
            <a:off x="2823318" y="3405554"/>
            <a:ext cx="404446" cy="0"/>
          </a:xfrm>
          <a:prstGeom prst="line">
            <a:avLst/>
          </a:prstGeom>
          <a:ln w="28575">
            <a:solidFill>
              <a:srgbClr val="F66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7FF95130-9315-EA3A-CE76-E8079331FE2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250344">
            <a:off x="1414689" y="1123861"/>
            <a:ext cx="613006" cy="101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86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E4FC7B8-B926-A6AD-5360-6A1B548BAB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98973"/>
            <a:ext cx="6062765" cy="1934171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7D90280-30A5-EC90-A808-6E794E885F00}"/>
              </a:ext>
            </a:extLst>
          </p:cNvPr>
          <p:cNvSpPr/>
          <p:nvPr/>
        </p:nvSpPr>
        <p:spPr>
          <a:xfrm>
            <a:off x="925252" y="250853"/>
            <a:ext cx="3084652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02093F2-2504-0181-ACD9-6DFCD6ACFB32}"/>
              </a:ext>
            </a:extLst>
          </p:cNvPr>
          <p:cNvSpPr/>
          <p:nvPr/>
        </p:nvSpPr>
        <p:spPr>
          <a:xfrm>
            <a:off x="176325" y="250852"/>
            <a:ext cx="629986" cy="561908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F90351-8726-BA33-A120-3745F5E3AE8A}"/>
              </a:ext>
            </a:extLst>
          </p:cNvPr>
          <p:cNvSpPr txBox="1"/>
          <p:nvPr/>
        </p:nvSpPr>
        <p:spPr>
          <a:xfrm>
            <a:off x="285523" y="300973"/>
            <a:ext cx="52078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9877AB-33E7-77F4-9F78-1B9D4D5C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9" y="236564"/>
            <a:ext cx="2712955" cy="6462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9ACBEA-7798-3F1E-79B9-DAD6B93D76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135" y="2292888"/>
            <a:ext cx="6027489" cy="17351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E66B10-EB43-08BE-9189-A6B3D962F67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8688" y="669749"/>
            <a:ext cx="6076650" cy="17351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3B7D9AC-0522-5C0D-6931-586E262DAA8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9238" y="3825458"/>
            <a:ext cx="5998636" cy="1821650"/>
          </a:xfrm>
          <a:prstGeom prst="rect">
            <a:avLst/>
          </a:prstGeom>
        </p:spPr>
      </p:pic>
      <p:sp>
        <p:nvSpPr>
          <p:cNvPr id="20" name="箭头: 下 19">
            <a:extLst>
              <a:ext uri="{FF2B5EF4-FFF2-40B4-BE49-F238E27FC236}">
                <a16:creationId xmlns:a16="http://schemas.microsoft.com/office/drawing/2014/main" id="{7F89C441-4817-40AE-19A3-D47A14A0EC18}"/>
              </a:ext>
            </a:extLst>
          </p:cNvPr>
          <p:cNvSpPr/>
          <p:nvPr/>
        </p:nvSpPr>
        <p:spPr>
          <a:xfrm>
            <a:off x="2771505" y="2946635"/>
            <a:ext cx="320796" cy="1203944"/>
          </a:xfrm>
          <a:prstGeom prst="downArrow">
            <a:avLst/>
          </a:prstGeom>
          <a:solidFill>
            <a:srgbClr val="5B9A8B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0D33AB4-99FE-D12E-0C6A-BBD8D93FEBAD}"/>
              </a:ext>
            </a:extLst>
          </p:cNvPr>
          <p:cNvSpPr/>
          <p:nvPr/>
        </p:nvSpPr>
        <p:spPr>
          <a:xfrm>
            <a:off x="633152" y="4533554"/>
            <a:ext cx="876300" cy="1203732"/>
          </a:xfrm>
          <a:prstGeom prst="rect">
            <a:avLst/>
          </a:prstGeom>
          <a:noFill/>
          <a:ln w="38100">
            <a:solidFill>
              <a:srgbClr val="C23373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E371A9-DE24-297E-461F-3183B5FA9DE1}"/>
              </a:ext>
            </a:extLst>
          </p:cNvPr>
          <p:cNvSpPr/>
          <p:nvPr/>
        </p:nvSpPr>
        <p:spPr>
          <a:xfrm>
            <a:off x="2272420" y="4677508"/>
            <a:ext cx="1882557" cy="932559"/>
          </a:xfrm>
          <a:prstGeom prst="rect">
            <a:avLst/>
          </a:prstGeom>
          <a:noFill/>
          <a:ln w="38100">
            <a:solidFill>
              <a:srgbClr val="C23373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BF1E8DD-80C1-CBD6-3794-C3D956D10DBD}"/>
              </a:ext>
            </a:extLst>
          </p:cNvPr>
          <p:cNvSpPr txBox="1"/>
          <p:nvPr/>
        </p:nvSpPr>
        <p:spPr>
          <a:xfrm>
            <a:off x="4009904" y="3827413"/>
            <a:ext cx="92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XB</a:t>
            </a:r>
          </a:p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5A79A17-3E08-8B68-0679-2E1ACBBB3D08}"/>
              </a:ext>
            </a:extLst>
          </p:cNvPr>
          <p:cNvSpPr txBox="1"/>
          <p:nvPr/>
        </p:nvSpPr>
        <p:spPr>
          <a:xfrm>
            <a:off x="8599576" y="2101175"/>
            <a:ext cx="92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X (m)</a:t>
            </a:r>
          </a:p>
          <a:p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E039CF4-1D3B-DDED-0AD0-E192AAF698EF}"/>
              </a:ext>
            </a:extLst>
          </p:cNvPr>
          <p:cNvSpPr/>
          <p:nvPr/>
        </p:nvSpPr>
        <p:spPr>
          <a:xfrm>
            <a:off x="6761497" y="669749"/>
            <a:ext cx="1311214" cy="5044356"/>
          </a:xfrm>
          <a:prstGeom prst="rect">
            <a:avLst/>
          </a:prstGeom>
          <a:noFill/>
          <a:ln w="38100">
            <a:solidFill>
              <a:srgbClr val="F6635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6635C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C3E919B-C826-A76D-6349-2790CF6FCF67}"/>
              </a:ext>
            </a:extLst>
          </p:cNvPr>
          <p:cNvSpPr/>
          <p:nvPr/>
        </p:nvSpPr>
        <p:spPr>
          <a:xfrm>
            <a:off x="8685789" y="760545"/>
            <a:ext cx="734706" cy="5044356"/>
          </a:xfrm>
          <a:prstGeom prst="rect">
            <a:avLst/>
          </a:prstGeom>
          <a:noFill/>
          <a:ln w="38100">
            <a:solidFill>
              <a:srgbClr val="F6635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A920A18-47BE-A0DF-20ED-F8779860B7E1}"/>
              </a:ext>
            </a:extLst>
          </p:cNvPr>
          <p:cNvSpPr txBox="1"/>
          <p:nvPr/>
        </p:nvSpPr>
        <p:spPr>
          <a:xfrm>
            <a:off x="7324558" y="6218707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663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 in position</a:t>
            </a:r>
            <a:endParaRPr lang="zh-CN" altLang="en-US" dirty="0">
              <a:solidFill>
                <a:srgbClr val="F663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6DFC7A-4B9F-1B39-6B74-DC0009DF446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879" y="1221150"/>
            <a:ext cx="5998636" cy="203426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1507E8F-BE72-4BFB-2A98-645954F532DA}"/>
              </a:ext>
            </a:extLst>
          </p:cNvPr>
          <p:cNvSpPr txBox="1"/>
          <p:nvPr/>
        </p:nvSpPr>
        <p:spPr>
          <a:xfrm>
            <a:off x="1354212" y="2393950"/>
            <a:ext cx="562446" cy="369332"/>
          </a:xfrm>
          <a:prstGeom prst="rect">
            <a:avLst/>
          </a:prstGeom>
          <a:noFill/>
          <a:ln>
            <a:solidFill>
              <a:srgbClr val="9A444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A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</a:t>
            </a:r>
            <a:endParaRPr lang="zh-CN" altLang="en-US" b="1" dirty="0">
              <a:solidFill>
                <a:srgbClr val="9A44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8E7094-C4C1-32C5-7160-79A1F8E510FD}"/>
              </a:ext>
            </a:extLst>
          </p:cNvPr>
          <p:cNvSpPr txBox="1"/>
          <p:nvPr/>
        </p:nvSpPr>
        <p:spPr>
          <a:xfrm>
            <a:off x="633152" y="1398768"/>
            <a:ext cx="562446" cy="369332"/>
          </a:xfrm>
          <a:prstGeom prst="rect">
            <a:avLst/>
          </a:prstGeom>
          <a:noFill/>
          <a:ln>
            <a:solidFill>
              <a:srgbClr val="9A444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A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ZB</a:t>
            </a:r>
            <a:endParaRPr lang="zh-CN" altLang="en-US" b="1" dirty="0">
              <a:solidFill>
                <a:srgbClr val="9A44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D09BDD-8AFF-D48A-E9CB-4599C1DA432D}"/>
              </a:ext>
            </a:extLst>
          </p:cNvPr>
          <p:cNvSpPr txBox="1"/>
          <p:nvPr/>
        </p:nvSpPr>
        <p:spPr>
          <a:xfrm>
            <a:off x="8717503" y="5310922"/>
            <a:ext cx="92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X (m)</a:t>
            </a:r>
          </a:p>
          <a:p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FCD1E98-AB2E-0355-37A0-9D1A1798A944}"/>
              </a:ext>
            </a:extLst>
          </p:cNvPr>
          <p:cNvSpPr txBox="1"/>
          <p:nvPr/>
        </p:nvSpPr>
        <p:spPr>
          <a:xfrm>
            <a:off x="8656586" y="3769505"/>
            <a:ext cx="92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X (m)</a:t>
            </a:r>
          </a:p>
          <a:p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50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D442A46-1974-3449-C167-FA4B52F4A0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3049" y="408243"/>
            <a:ext cx="7077079" cy="3453761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1E86970-8043-85FB-6537-3D290422AE55}"/>
              </a:ext>
            </a:extLst>
          </p:cNvPr>
          <p:cNvSpPr/>
          <p:nvPr/>
        </p:nvSpPr>
        <p:spPr>
          <a:xfrm>
            <a:off x="925252" y="250853"/>
            <a:ext cx="3084652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63080D8-961F-AA7E-0EDC-FFA441C73A3B}"/>
              </a:ext>
            </a:extLst>
          </p:cNvPr>
          <p:cNvSpPr/>
          <p:nvPr/>
        </p:nvSpPr>
        <p:spPr>
          <a:xfrm>
            <a:off x="176325" y="250852"/>
            <a:ext cx="629986" cy="561908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706F90-0982-3B2F-67B6-8CFD24C6B2E1}"/>
              </a:ext>
            </a:extLst>
          </p:cNvPr>
          <p:cNvSpPr txBox="1"/>
          <p:nvPr/>
        </p:nvSpPr>
        <p:spPr>
          <a:xfrm>
            <a:off x="285523" y="300973"/>
            <a:ext cx="52078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88FBB8-3792-9671-93FF-6CD4E25BB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29" y="236564"/>
            <a:ext cx="2712955" cy="6462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E9F7B0-D311-3351-B2A9-171212EB24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65" y="3416692"/>
            <a:ext cx="5076857" cy="14388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AED7D1-C054-B82F-153E-C820FF327D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229" y="1982053"/>
            <a:ext cx="5052050" cy="14775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EE17D32-3B74-C931-963A-A5FA0BD9815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186" y="4855522"/>
            <a:ext cx="5066848" cy="152358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65313C5-1CE7-48EB-C86B-3215E042AE42}"/>
              </a:ext>
            </a:extLst>
          </p:cNvPr>
          <p:cNvSpPr txBox="1"/>
          <p:nvPr/>
        </p:nvSpPr>
        <p:spPr>
          <a:xfrm>
            <a:off x="148229" y="34694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ZB</a:t>
            </a:r>
          </a:p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B9EA46-3674-DCD6-D279-2B79A1C5E561}"/>
              </a:ext>
            </a:extLst>
          </p:cNvPr>
          <p:cNvSpPr txBox="1"/>
          <p:nvPr/>
        </p:nvSpPr>
        <p:spPr>
          <a:xfrm>
            <a:off x="88717" y="1973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ZBa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727FF5-CC09-22A7-640C-F2FAC13874FE}"/>
              </a:ext>
            </a:extLst>
          </p:cNvPr>
          <p:cNvSpPr txBox="1"/>
          <p:nvPr/>
        </p:nvSpPr>
        <p:spPr>
          <a:xfrm>
            <a:off x="148229" y="47566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ZBb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8A8F73-7EC8-4EED-E2D1-B221FDFE883F}"/>
              </a:ext>
            </a:extLst>
          </p:cNvPr>
          <p:cNvSpPr txBox="1"/>
          <p:nvPr/>
        </p:nvSpPr>
        <p:spPr>
          <a:xfrm rot="584246">
            <a:off x="5629983" y="299909"/>
            <a:ext cx="452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ZB</a:t>
            </a:r>
          </a:p>
          <a:p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A00DBA-8D15-7438-D429-D2D82C1E6779}"/>
              </a:ext>
            </a:extLst>
          </p:cNvPr>
          <p:cNvSpPr txBox="1"/>
          <p:nvPr/>
        </p:nvSpPr>
        <p:spPr>
          <a:xfrm rot="764956">
            <a:off x="5094421" y="719240"/>
            <a:ext cx="452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</a:t>
            </a:r>
          </a:p>
          <a:p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983AFCA-9BEE-9543-AEFC-A4233E533E05}"/>
              </a:ext>
            </a:extLst>
          </p:cNvPr>
          <p:cNvSpPr/>
          <p:nvPr/>
        </p:nvSpPr>
        <p:spPr>
          <a:xfrm rot="1325921">
            <a:off x="7891851" y="1230614"/>
            <a:ext cx="1900428" cy="2293178"/>
          </a:xfrm>
          <a:prstGeom prst="rect">
            <a:avLst/>
          </a:prstGeom>
          <a:noFill/>
          <a:ln w="28575">
            <a:solidFill>
              <a:srgbClr val="C23373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10F5B6-E0A0-A53C-9F68-31CDEF3F8B44}"/>
              </a:ext>
            </a:extLst>
          </p:cNvPr>
          <p:cNvSpPr txBox="1"/>
          <p:nvPr/>
        </p:nvSpPr>
        <p:spPr>
          <a:xfrm>
            <a:off x="5621901" y="4479653"/>
            <a:ext cx="55342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Two-layer electrical structure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electrical structures of some parts of XB area and ZB area are continuously developed in space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AF956E-BCB1-D865-C3BE-CDFB648E5C77}"/>
              </a:ext>
            </a:extLst>
          </p:cNvPr>
          <p:cNvSpPr txBox="1"/>
          <p:nvPr/>
        </p:nvSpPr>
        <p:spPr>
          <a:xfrm rot="1049065">
            <a:off x="6542878" y="2984841"/>
            <a:ext cx="92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X (m)</a:t>
            </a:r>
          </a:p>
          <a:p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99449E-34BD-85B5-5C05-2DC74A269B47}"/>
              </a:ext>
            </a:extLst>
          </p:cNvPr>
          <p:cNvSpPr txBox="1"/>
          <p:nvPr/>
        </p:nvSpPr>
        <p:spPr>
          <a:xfrm>
            <a:off x="2186184" y="4641785"/>
            <a:ext cx="92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X (m)</a:t>
            </a:r>
          </a:p>
          <a:p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D3AB1C-FF28-EA5E-BB2E-AD5945B880E4}"/>
              </a:ext>
            </a:extLst>
          </p:cNvPr>
          <p:cNvSpPr txBox="1"/>
          <p:nvPr/>
        </p:nvSpPr>
        <p:spPr>
          <a:xfrm>
            <a:off x="2139220" y="6086721"/>
            <a:ext cx="92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X (m)</a:t>
            </a:r>
          </a:p>
          <a:p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81B164-5494-1957-AAE1-61EF4C5B611F}"/>
              </a:ext>
            </a:extLst>
          </p:cNvPr>
          <p:cNvSpPr txBox="1"/>
          <p:nvPr/>
        </p:nvSpPr>
        <p:spPr>
          <a:xfrm>
            <a:off x="2186184" y="3277229"/>
            <a:ext cx="92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X (m)</a:t>
            </a:r>
          </a:p>
          <a:p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7B8AC39-B1FB-505F-7BF3-D9A334DD6C5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27591" y="1172018"/>
            <a:ext cx="833697" cy="30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1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744224-3AA0-6FB3-0AAF-54017429AD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311" y="2655032"/>
            <a:ext cx="9597584" cy="2424003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9FA72201-D393-DFBA-895A-2E9527A7CB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4330" y="1168516"/>
            <a:ext cx="9940572" cy="1792499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3999C1EA-F026-04A1-D0CD-A0FC46B16A12}"/>
              </a:ext>
            </a:extLst>
          </p:cNvPr>
          <p:cNvSpPr/>
          <p:nvPr/>
        </p:nvSpPr>
        <p:spPr>
          <a:xfrm>
            <a:off x="2083396" y="1470626"/>
            <a:ext cx="810228" cy="837817"/>
          </a:xfrm>
          <a:prstGeom prst="rect">
            <a:avLst/>
          </a:prstGeom>
          <a:noFill/>
          <a:ln w="57150">
            <a:solidFill>
              <a:srgbClr val="F6635C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8355ECD-A7B8-85EE-9E37-1CEC66C039FC}"/>
              </a:ext>
            </a:extLst>
          </p:cNvPr>
          <p:cNvSpPr/>
          <p:nvPr/>
        </p:nvSpPr>
        <p:spPr>
          <a:xfrm>
            <a:off x="2215602" y="3029216"/>
            <a:ext cx="852093" cy="837817"/>
          </a:xfrm>
          <a:prstGeom prst="rect">
            <a:avLst/>
          </a:prstGeom>
          <a:noFill/>
          <a:ln w="57150">
            <a:solidFill>
              <a:srgbClr val="F6635C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AF4D633-E4D9-CFD3-6657-F51C6256AB34}"/>
              </a:ext>
            </a:extLst>
          </p:cNvPr>
          <p:cNvSpPr/>
          <p:nvPr/>
        </p:nvSpPr>
        <p:spPr>
          <a:xfrm>
            <a:off x="5681132" y="1425601"/>
            <a:ext cx="985537" cy="972274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20EDEB4-97C0-C1AD-B15A-93DB0CBB9D01}"/>
              </a:ext>
            </a:extLst>
          </p:cNvPr>
          <p:cNvSpPr/>
          <p:nvPr/>
        </p:nvSpPr>
        <p:spPr>
          <a:xfrm>
            <a:off x="5329079" y="3102444"/>
            <a:ext cx="985537" cy="972274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: 形状 82">
            <a:extLst>
              <a:ext uri="{FF2B5EF4-FFF2-40B4-BE49-F238E27FC236}">
                <a16:creationId xmlns:a16="http://schemas.microsoft.com/office/drawing/2014/main" id="{5885B0A6-5F36-82ED-8106-4C2D52E98EBC}"/>
              </a:ext>
            </a:extLst>
          </p:cNvPr>
          <p:cNvSpPr/>
          <p:nvPr/>
        </p:nvSpPr>
        <p:spPr>
          <a:xfrm>
            <a:off x="925252" y="250853"/>
            <a:ext cx="3084652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9476A12E-3466-329B-3D35-63062BA1E835}"/>
              </a:ext>
            </a:extLst>
          </p:cNvPr>
          <p:cNvSpPr/>
          <p:nvPr/>
        </p:nvSpPr>
        <p:spPr>
          <a:xfrm>
            <a:off x="176325" y="250852"/>
            <a:ext cx="629986" cy="561908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ED29748-447A-84EA-F545-37F7DED5FB16}"/>
              </a:ext>
            </a:extLst>
          </p:cNvPr>
          <p:cNvSpPr txBox="1"/>
          <p:nvPr/>
        </p:nvSpPr>
        <p:spPr>
          <a:xfrm>
            <a:off x="285523" y="300973"/>
            <a:ext cx="52078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41B36E8F-F873-A7DD-0CF0-6BDE63458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29" y="236564"/>
            <a:ext cx="2712955" cy="646232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5CD75FCC-EA13-7803-18D5-E94F94A7F03C}"/>
              </a:ext>
            </a:extLst>
          </p:cNvPr>
          <p:cNvSpPr txBox="1"/>
          <p:nvPr/>
        </p:nvSpPr>
        <p:spPr>
          <a:xfrm>
            <a:off x="334693" y="1603101"/>
            <a:ext cx="101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endParaRPr lang="zh-CN" alt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5CB0D8B-48CD-8F0F-E2E2-41C77A7ECC97}"/>
              </a:ext>
            </a:extLst>
          </p:cNvPr>
          <p:cNvSpPr txBox="1"/>
          <p:nvPr/>
        </p:nvSpPr>
        <p:spPr>
          <a:xfrm>
            <a:off x="325758" y="3492290"/>
            <a:ext cx="101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endParaRPr lang="zh-CN" alt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2546189-EA23-1267-5D21-C5C8B90D8553}"/>
              </a:ext>
            </a:extLst>
          </p:cNvPr>
          <p:cNvSpPr txBox="1"/>
          <p:nvPr/>
        </p:nvSpPr>
        <p:spPr>
          <a:xfrm>
            <a:off x="1275436" y="5044100"/>
            <a:ext cx="4820564" cy="171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results of the 2D and 3D inversions have high similarity in some localizations.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ERT is capable of effectively recognizing the interfaces of rock partings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10F45FC-1924-12FB-7FE0-58C328BD3D92}"/>
              </a:ext>
            </a:extLst>
          </p:cNvPr>
          <p:cNvSpPr txBox="1"/>
          <p:nvPr/>
        </p:nvSpPr>
        <p:spPr>
          <a:xfrm>
            <a:off x="5745816" y="4755869"/>
            <a:ext cx="92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X (m)</a:t>
            </a:r>
          </a:p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B8AA6A71-8061-B8C1-17DE-4CD3D1E58DE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4043" y="2670354"/>
            <a:ext cx="657053" cy="2095018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DDE1A570-8FD4-D3D1-18D9-0EA6E0A878BF}"/>
              </a:ext>
            </a:extLst>
          </p:cNvPr>
          <p:cNvSpPr txBox="1"/>
          <p:nvPr/>
        </p:nvSpPr>
        <p:spPr>
          <a:xfrm>
            <a:off x="6417272" y="5079034"/>
            <a:ext cx="47197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electrical partitioning of 2D is in good agreement with the drilling data.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36D5A11-C5A6-90A3-E7F6-2F8A6EB875F8}"/>
              </a:ext>
            </a:extLst>
          </p:cNvPr>
          <p:cNvSpPr txBox="1"/>
          <p:nvPr/>
        </p:nvSpPr>
        <p:spPr>
          <a:xfrm>
            <a:off x="4785291" y="554464"/>
            <a:ext cx="1921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&gt; 3D ?</a:t>
            </a:r>
            <a:endParaRPr lang="zh-CN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C2E122B4-03C0-FF95-01EB-5F0F721AE317}"/>
              </a:ext>
            </a:extLst>
          </p:cNvPr>
          <p:cNvSpPr/>
          <p:nvPr/>
        </p:nvSpPr>
        <p:spPr>
          <a:xfrm>
            <a:off x="195943" y="200733"/>
            <a:ext cx="551404" cy="561907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2CD4AB5-62A1-7BA1-D335-5D61E39FE172}"/>
              </a:ext>
            </a:extLst>
          </p:cNvPr>
          <p:cNvSpPr/>
          <p:nvPr/>
        </p:nvSpPr>
        <p:spPr>
          <a:xfrm>
            <a:off x="115172" y="181295"/>
            <a:ext cx="610972" cy="599975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5655036-E95F-2EA3-E22D-E427A3DE4B82}"/>
              </a:ext>
            </a:extLst>
          </p:cNvPr>
          <p:cNvSpPr/>
          <p:nvPr/>
        </p:nvSpPr>
        <p:spPr>
          <a:xfrm>
            <a:off x="850598" y="199230"/>
            <a:ext cx="3409117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142B96-2AF1-FC0A-A9C1-070696F90E81}"/>
              </a:ext>
            </a:extLst>
          </p:cNvPr>
          <p:cNvSpPr txBox="1"/>
          <p:nvPr/>
        </p:nvSpPr>
        <p:spPr>
          <a:xfrm>
            <a:off x="1010002" y="246067"/>
            <a:ext cx="2823165" cy="523220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Conclusions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C3D3A55-C90E-74CE-1E49-4F099B367E09}"/>
              </a:ext>
            </a:extLst>
          </p:cNvPr>
          <p:cNvSpPr txBox="1"/>
          <p:nvPr/>
        </p:nvSpPr>
        <p:spPr>
          <a:xfrm>
            <a:off x="186812" y="250853"/>
            <a:ext cx="523823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3597B0-A7CF-1CA3-B347-D321047DC9B0}"/>
              </a:ext>
            </a:extLst>
          </p:cNvPr>
          <p:cNvSpPr txBox="1"/>
          <p:nvPr/>
        </p:nvSpPr>
        <p:spPr>
          <a:xfrm>
            <a:off x="2300560" y="1056472"/>
            <a:ext cx="833678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Conclusions:</a:t>
            </a:r>
          </a:p>
          <a:p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some cases,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electrical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characterize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distribution of strata.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 continuity </a:t>
            </a: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electrically structured anomalies of XB and ZB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 resistivity anomalies revealed in </a:t>
            </a:r>
            <a:r>
              <a:rPr lang="en-US" altLang="zh-CN" sz="2000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2D and 3D together </a:t>
            </a: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designate potential cavities and </a:t>
            </a:r>
            <a:r>
              <a:rPr lang="en-US" altLang="zh-CN" sz="2000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 the reliability </a:t>
            </a: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the results.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Some of the karst exhibits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resistivity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characteristics, and ERT is unable to identify cavities if they are buried too deeply.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95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E858FF1-5B8D-4A91-A86E-6E2CB4CFEF27}"/>
              </a:ext>
            </a:extLst>
          </p:cNvPr>
          <p:cNvSpPr/>
          <p:nvPr/>
        </p:nvSpPr>
        <p:spPr>
          <a:xfrm>
            <a:off x="0" y="2800144"/>
            <a:ext cx="12289556" cy="1929243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E20F58-2D88-4CAC-9A9D-4A251B25FA76}"/>
              </a:ext>
            </a:extLst>
          </p:cNvPr>
          <p:cNvSpPr txBox="1"/>
          <p:nvPr/>
        </p:nvSpPr>
        <p:spPr>
          <a:xfrm>
            <a:off x="4245998" y="1572710"/>
            <a:ext cx="4263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方正特雅宋简体" pitchFamily="2" charset="-122"/>
                <a:ea typeface="方正特雅宋简体" pitchFamily="2" charset="-122"/>
              </a:rPr>
              <a:t>THANKS</a:t>
            </a:r>
            <a:r>
              <a:rPr lang="zh-CN" altLang="en-US" sz="6000" dirty="0">
                <a:latin typeface="方正特雅宋简体" pitchFamily="2" charset="-122"/>
                <a:ea typeface="方正特雅宋简体" pitchFamily="2" charset="-122"/>
              </a:rPr>
              <a:t>！</a:t>
            </a:r>
          </a:p>
        </p:txBody>
      </p:sp>
      <p:pic>
        <p:nvPicPr>
          <p:cNvPr id="10" name="Picture 3" descr="D:\李惠君\logo\0112-新改-21.pn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81" y="1396304"/>
            <a:ext cx="1060980" cy="106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79B437-2EE9-FEAF-344F-0B719A93912E}"/>
              </a:ext>
            </a:extLst>
          </p:cNvPr>
          <p:cNvSpPr txBox="1"/>
          <p:nvPr/>
        </p:nvSpPr>
        <p:spPr>
          <a:xfrm>
            <a:off x="4393916" y="3898390"/>
            <a:ext cx="4263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方正特雅宋简体" pitchFamily="2" charset="-122"/>
                <a:ea typeface="方正特雅宋简体" pitchFamily="2" charset="-122"/>
              </a:rPr>
              <a:t>Q &amp; A?</a:t>
            </a:r>
            <a:endParaRPr lang="zh-CN" altLang="en-US" sz="4800" dirty="0">
              <a:latin typeface="方正特雅宋简体" pitchFamily="2" charset="-122"/>
              <a:ea typeface="方正特雅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667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李惠君\2018年-1月\南科大ppt模板\DSC_0071副本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3155"/>
            <a:ext cx="12192001" cy="68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EEA7CD5B-6174-47CF-A355-09E50DF00B70}"/>
              </a:ext>
            </a:extLst>
          </p:cNvPr>
          <p:cNvSpPr/>
          <p:nvPr/>
        </p:nvSpPr>
        <p:spPr>
          <a:xfrm>
            <a:off x="-3" y="-3155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5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CE4B92B-B798-493E-89E7-86E80B758CC6}"/>
              </a:ext>
            </a:extLst>
          </p:cNvPr>
          <p:cNvCxnSpPr>
            <a:cxnSpLocks/>
          </p:cNvCxnSpPr>
          <p:nvPr/>
        </p:nvCxnSpPr>
        <p:spPr>
          <a:xfrm>
            <a:off x="3988948" y="1112987"/>
            <a:ext cx="792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C6E8B95-98D5-4A96-9711-5741E7609EE1}"/>
              </a:ext>
            </a:extLst>
          </p:cNvPr>
          <p:cNvCxnSpPr>
            <a:cxnSpLocks/>
          </p:cNvCxnSpPr>
          <p:nvPr/>
        </p:nvCxnSpPr>
        <p:spPr>
          <a:xfrm>
            <a:off x="7532248" y="1112987"/>
            <a:ext cx="792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6641AE-29EB-4997-A1E0-1FC891C40EAE}"/>
              </a:ext>
            </a:extLst>
          </p:cNvPr>
          <p:cNvGrpSpPr/>
          <p:nvPr/>
        </p:nvGrpSpPr>
        <p:grpSpPr>
          <a:xfrm>
            <a:off x="3657312" y="2137557"/>
            <a:ext cx="5098300" cy="3814420"/>
            <a:chOff x="3508671" y="2075507"/>
            <a:chExt cx="5098300" cy="3814417"/>
          </a:xfrm>
          <a:solidFill>
            <a:srgbClr val="E26714"/>
          </a:solidFill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CDEB649-9209-411E-B53D-947796D0D66A}"/>
                </a:ext>
              </a:extLst>
            </p:cNvPr>
            <p:cNvSpPr/>
            <p:nvPr/>
          </p:nvSpPr>
          <p:spPr>
            <a:xfrm>
              <a:off x="3585028" y="2075507"/>
              <a:ext cx="5021943" cy="5734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DB42A92-ED96-4D50-817D-1FFF10A5B217}"/>
                </a:ext>
              </a:extLst>
            </p:cNvPr>
            <p:cNvSpPr txBox="1"/>
            <p:nvPr/>
          </p:nvSpPr>
          <p:spPr>
            <a:xfrm>
              <a:off x="4778757" y="2079375"/>
              <a:ext cx="2530967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1555F951-5785-4782-ABBB-411AF3030A66}"/>
                </a:ext>
              </a:extLst>
            </p:cNvPr>
            <p:cNvSpPr/>
            <p:nvPr/>
          </p:nvSpPr>
          <p:spPr>
            <a:xfrm>
              <a:off x="3585028" y="2903984"/>
              <a:ext cx="5021943" cy="5734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A3E16BB-5CBD-4BAE-8C86-EE6FB64436FE}"/>
                </a:ext>
              </a:extLst>
            </p:cNvPr>
            <p:cNvSpPr txBox="1"/>
            <p:nvPr/>
          </p:nvSpPr>
          <p:spPr>
            <a:xfrm>
              <a:off x="5055906" y="2917220"/>
              <a:ext cx="151400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Surveys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94C2507-3A30-4655-BF2E-F15757134A89}"/>
                </a:ext>
              </a:extLst>
            </p:cNvPr>
            <p:cNvSpPr/>
            <p:nvPr/>
          </p:nvSpPr>
          <p:spPr>
            <a:xfrm>
              <a:off x="3585028" y="3732461"/>
              <a:ext cx="5021943" cy="5734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DA4398C-5929-48BE-8025-95FBE5E64B24}"/>
                </a:ext>
              </a:extLst>
            </p:cNvPr>
            <p:cNvSpPr txBox="1"/>
            <p:nvPr/>
          </p:nvSpPr>
          <p:spPr>
            <a:xfrm>
              <a:off x="5078630" y="3767284"/>
              <a:ext cx="182293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 defTabSz="914377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 </a:t>
              </a:r>
              <a:endPara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469314F9-9DBE-4443-AD26-71C7E790517A}"/>
                </a:ext>
              </a:extLst>
            </p:cNvPr>
            <p:cNvSpPr/>
            <p:nvPr/>
          </p:nvSpPr>
          <p:spPr>
            <a:xfrm>
              <a:off x="3508671" y="4527781"/>
              <a:ext cx="5021943" cy="5734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29F4051-76A5-4456-936A-3C219CB0DB0E}"/>
                </a:ext>
              </a:extLst>
            </p:cNvPr>
            <p:cNvSpPr txBox="1"/>
            <p:nvPr/>
          </p:nvSpPr>
          <p:spPr>
            <a:xfrm>
              <a:off x="3738777" y="2096998"/>
              <a:ext cx="513282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01DD2513-C778-4C83-8B07-6F3FB25B2186}"/>
                </a:ext>
              </a:extLst>
            </p:cNvPr>
            <p:cNvSpPr txBox="1"/>
            <p:nvPr/>
          </p:nvSpPr>
          <p:spPr>
            <a:xfrm>
              <a:off x="3738777" y="2917220"/>
              <a:ext cx="55656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9AC4F0C3-08C5-4D53-BD1C-ACF6782E6582}"/>
                </a:ext>
              </a:extLst>
            </p:cNvPr>
            <p:cNvSpPr txBox="1"/>
            <p:nvPr/>
          </p:nvSpPr>
          <p:spPr>
            <a:xfrm>
              <a:off x="3738777" y="3755224"/>
              <a:ext cx="56778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729287F-3424-4F64-B839-918121AD6742}"/>
                </a:ext>
              </a:extLst>
            </p:cNvPr>
            <p:cNvCxnSpPr/>
            <p:nvPr/>
          </p:nvCxnSpPr>
          <p:spPr>
            <a:xfrm>
              <a:off x="4326046" y="2202999"/>
              <a:ext cx="0" cy="312111"/>
            </a:xfrm>
            <a:prstGeom prst="line">
              <a:avLst/>
            </a:prstGeom>
            <a:grpFill/>
            <a:ln w="19050">
              <a:solidFill>
                <a:srgbClr val="B11E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338C314-36A2-4E49-B879-85A608D6F977}"/>
                </a:ext>
              </a:extLst>
            </p:cNvPr>
            <p:cNvCxnSpPr/>
            <p:nvPr/>
          </p:nvCxnSpPr>
          <p:spPr>
            <a:xfrm>
              <a:off x="4326046" y="3025204"/>
              <a:ext cx="0" cy="312111"/>
            </a:xfrm>
            <a:prstGeom prst="line">
              <a:avLst/>
            </a:prstGeom>
            <a:grpFill/>
            <a:ln w="19050">
              <a:solidFill>
                <a:srgbClr val="B11E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0E8D8EF-B004-4C3A-93B0-C62FDC5E7A52}"/>
                </a:ext>
              </a:extLst>
            </p:cNvPr>
            <p:cNvCxnSpPr/>
            <p:nvPr/>
          </p:nvCxnSpPr>
          <p:spPr>
            <a:xfrm>
              <a:off x="4326046" y="3861090"/>
              <a:ext cx="0" cy="312111"/>
            </a:xfrm>
            <a:prstGeom prst="line">
              <a:avLst/>
            </a:prstGeom>
            <a:grpFill/>
            <a:ln w="19050">
              <a:solidFill>
                <a:srgbClr val="B11E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C5E5959-64A7-40F4-8BE4-C72443871C07}"/>
                </a:ext>
              </a:extLst>
            </p:cNvPr>
            <p:cNvCxnSpPr/>
            <p:nvPr/>
          </p:nvCxnSpPr>
          <p:spPr>
            <a:xfrm>
              <a:off x="4326046" y="4688184"/>
              <a:ext cx="0" cy="312111"/>
            </a:xfrm>
            <a:prstGeom prst="line">
              <a:avLst/>
            </a:prstGeom>
            <a:grpFill/>
            <a:ln w="19050">
              <a:solidFill>
                <a:srgbClr val="B11E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116249E9-7CDD-C530-5418-1FA34897FA83}"/>
                </a:ext>
              </a:extLst>
            </p:cNvPr>
            <p:cNvCxnSpPr/>
            <p:nvPr/>
          </p:nvCxnSpPr>
          <p:spPr>
            <a:xfrm>
              <a:off x="4384215" y="5553422"/>
              <a:ext cx="0" cy="312111"/>
            </a:xfrm>
            <a:prstGeom prst="line">
              <a:avLst/>
            </a:prstGeom>
            <a:grpFill/>
            <a:ln w="19050">
              <a:solidFill>
                <a:srgbClr val="B11E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EC3A24-E274-2C93-9AA1-2435D48BA26B}"/>
                </a:ext>
              </a:extLst>
            </p:cNvPr>
            <p:cNvSpPr txBox="1"/>
            <p:nvPr/>
          </p:nvSpPr>
          <p:spPr>
            <a:xfrm>
              <a:off x="5249732" y="4561857"/>
              <a:ext cx="139525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 algn="ctr" defTabSz="914377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7F66442-90F7-7892-2723-C5BF0ABE9C46}"/>
                </a:ext>
              </a:extLst>
            </p:cNvPr>
            <p:cNvSpPr/>
            <p:nvPr/>
          </p:nvSpPr>
          <p:spPr>
            <a:xfrm>
              <a:off x="3585028" y="5303659"/>
              <a:ext cx="5021943" cy="5734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C3F657E-B8E6-45A6-B279-DD58F0EFD833}"/>
                </a:ext>
              </a:extLst>
            </p:cNvPr>
            <p:cNvSpPr txBox="1"/>
            <p:nvPr/>
          </p:nvSpPr>
          <p:spPr>
            <a:xfrm>
              <a:off x="3769483" y="5328816"/>
              <a:ext cx="569387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BF87ECA-10E4-FC59-06A0-FA29AAD25B83}"/>
                </a:ext>
              </a:extLst>
            </p:cNvPr>
            <p:cNvSpPr txBox="1"/>
            <p:nvPr/>
          </p:nvSpPr>
          <p:spPr>
            <a:xfrm>
              <a:off x="3744679" y="4560937"/>
              <a:ext cx="55656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F72A51C-B5B5-74CB-B8C7-40BFD874CAEB}"/>
                </a:ext>
              </a:extLst>
            </p:cNvPr>
            <p:cNvSpPr txBox="1"/>
            <p:nvPr/>
          </p:nvSpPr>
          <p:spPr>
            <a:xfrm>
              <a:off x="4782075" y="5366704"/>
              <a:ext cx="224933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 algn="ctr" defTabSz="914377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Conclusions</a:t>
              </a:r>
              <a:endPara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808" y="-617415"/>
            <a:ext cx="3750194" cy="211135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2D73F57-3134-5B71-914F-5E8E99FAD30B}"/>
              </a:ext>
            </a:extLst>
          </p:cNvPr>
          <p:cNvSpPr txBox="1"/>
          <p:nvPr/>
        </p:nvSpPr>
        <p:spPr>
          <a:xfrm>
            <a:off x="5014072" y="735327"/>
            <a:ext cx="2173941" cy="7975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7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45954D6-B38A-DFD5-CEC3-AEB3935FC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64" y="1154305"/>
            <a:ext cx="5013107" cy="38614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089A3B-879E-1DAF-B496-C53C0B64F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0185" y="1247602"/>
            <a:ext cx="5916315" cy="2759602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2BC4E78-CF6E-B0FC-D23D-28B9A6F7FB10}"/>
              </a:ext>
            </a:extLst>
          </p:cNvPr>
          <p:cNvSpPr/>
          <p:nvPr/>
        </p:nvSpPr>
        <p:spPr>
          <a:xfrm>
            <a:off x="838419" y="200733"/>
            <a:ext cx="3847882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B8404C9-133E-4F70-5B91-BB5B00B52437}"/>
              </a:ext>
            </a:extLst>
          </p:cNvPr>
          <p:cNvSpPr/>
          <p:nvPr/>
        </p:nvSpPr>
        <p:spPr>
          <a:xfrm>
            <a:off x="195943" y="200733"/>
            <a:ext cx="551404" cy="561907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146885-6594-5F54-71A9-A13DAC8256B5}"/>
              </a:ext>
            </a:extLst>
          </p:cNvPr>
          <p:cNvSpPr txBox="1"/>
          <p:nvPr/>
        </p:nvSpPr>
        <p:spPr>
          <a:xfrm>
            <a:off x="844268" y="255460"/>
            <a:ext cx="3656296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DBFD9C-8ACC-DF55-338A-00EA5FDC2D3B}"/>
              </a:ext>
            </a:extLst>
          </p:cNvPr>
          <p:cNvSpPr txBox="1"/>
          <p:nvPr/>
        </p:nvSpPr>
        <p:spPr>
          <a:xfrm>
            <a:off x="286708" y="255460"/>
            <a:ext cx="466794" cy="461665"/>
          </a:xfrm>
          <a:prstGeom prst="rect">
            <a:avLst/>
          </a:prstGeom>
          <a:solidFill>
            <a:srgbClr val="E26714"/>
          </a:solidFill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430BA9-DF0B-6613-C492-CA766D8DF9A6}"/>
              </a:ext>
            </a:extLst>
          </p:cNvPr>
          <p:cNvSpPr txBox="1"/>
          <p:nvPr/>
        </p:nvSpPr>
        <p:spPr>
          <a:xfrm>
            <a:off x="1147582" y="5430545"/>
            <a:ext cx="293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(Huizhou, China)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F58E46-4309-007A-7FCB-BC19C3213CF6}"/>
              </a:ext>
            </a:extLst>
          </p:cNvPr>
          <p:cNvSpPr txBox="1"/>
          <p:nvPr/>
        </p:nvSpPr>
        <p:spPr>
          <a:xfrm>
            <a:off x="6888402" y="717125"/>
            <a:ext cx="2555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Dong River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1B8E9B-A558-ACD9-FE83-490302B15365}"/>
              </a:ext>
            </a:extLst>
          </p:cNvPr>
          <p:cNvSpPr txBox="1"/>
          <p:nvPr/>
        </p:nvSpPr>
        <p:spPr>
          <a:xfrm rot="21071891">
            <a:off x="7088312" y="2427348"/>
            <a:ext cx="2956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</a:t>
            </a:r>
            <a:endParaRPr lang="zh-CN" altLang="en-US" sz="2000" b="1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流程图: 摘录 12">
            <a:extLst>
              <a:ext uri="{FF2B5EF4-FFF2-40B4-BE49-F238E27FC236}">
                <a16:creationId xmlns:a16="http://schemas.microsoft.com/office/drawing/2014/main" id="{13EF716B-890E-962C-3683-FCD6C4F24A2A}"/>
              </a:ext>
            </a:extLst>
          </p:cNvPr>
          <p:cNvSpPr/>
          <p:nvPr/>
        </p:nvSpPr>
        <p:spPr>
          <a:xfrm>
            <a:off x="3002841" y="4303780"/>
            <a:ext cx="170359" cy="187452"/>
          </a:xfrm>
          <a:prstGeom prst="flowChartExtract">
            <a:avLst/>
          </a:prstGeom>
          <a:solidFill>
            <a:srgbClr val="F663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A3C5929-0024-DE4D-DCC2-1B0BD0FCB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197399"/>
              </p:ext>
            </p:extLst>
          </p:nvPr>
        </p:nvGraphicFramePr>
        <p:xfrm>
          <a:off x="5798692" y="4247520"/>
          <a:ext cx="5771858" cy="2366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5929">
                  <a:extLst>
                    <a:ext uri="{9D8B030D-6E8A-4147-A177-3AD203B41FA5}">
                      <a16:colId xmlns:a16="http://schemas.microsoft.com/office/drawing/2014/main" val="1821986856"/>
                    </a:ext>
                  </a:extLst>
                </a:gridCol>
                <a:gridCol w="2885929">
                  <a:extLst>
                    <a:ext uri="{9D8B030D-6E8A-4147-A177-3AD203B41FA5}">
                      <a16:colId xmlns:a16="http://schemas.microsoft.com/office/drawing/2014/main" val="995931817"/>
                    </a:ext>
                  </a:extLst>
                </a:gridCol>
              </a:tblGrid>
              <a:tr h="59704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River Info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30674"/>
                  </a:ext>
                </a:extLst>
              </a:tr>
              <a:tr h="427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River Depth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— 9m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45308"/>
                  </a:ext>
                </a:extLst>
              </a:tr>
              <a:tr h="427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River Width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Above 700m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725602"/>
                  </a:ext>
                </a:extLst>
              </a:tr>
              <a:tr h="73753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Rock Type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silt, 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weathered limestone, pulverized clay, shale, sandstone …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099324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FF944E6E-9C52-9F37-D579-A202BF7CA83F}"/>
              </a:ext>
            </a:extLst>
          </p:cNvPr>
          <p:cNvSpPr/>
          <p:nvPr/>
        </p:nvSpPr>
        <p:spPr>
          <a:xfrm>
            <a:off x="286708" y="4390332"/>
            <a:ext cx="1138680" cy="726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FC01CE-079F-E6DD-8F9D-2FB6B98C8740}"/>
              </a:ext>
            </a:extLst>
          </p:cNvPr>
          <p:cNvSpPr/>
          <p:nvPr/>
        </p:nvSpPr>
        <p:spPr>
          <a:xfrm>
            <a:off x="195943" y="1004390"/>
            <a:ext cx="860874" cy="270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30D584A-729C-D6EA-3A97-6D6A21ED4F62}"/>
              </a:ext>
            </a:extLst>
          </p:cNvPr>
          <p:cNvCxnSpPr>
            <a:cxnSpLocks/>
          </p:cNvCxnSpPr>
          <p:nvPr/>
        </p:nvCxnSpPr>
        <p:spPr>
          <a:xfrm flipV="1">
            <a:off x="5634121" y="2918686"/>
            <a:ext cx="5728447" cy="265252"/>
          </a:xfrm>
          <a:prstGeom prst="line">
            <a:avLst/>
          </a:prstGeom>
          <a:ln w="57150">
            <a:solidFill>
              <a:srgbClr val="245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0DB52EC-7C74-69FF-EAE9-FD7E9049764D}"/>
              </a:ext>
            </a:extLst>
          </p:cNvPr>
          <p:cNvCxnSpPr>
            <a:cxnSpLocks/>
          </p:cNvCxnSpPr>
          <p:nvPr/>
        </p:nvCxnSpPr>
        <p:spPr>
          <a:xfrm flipV="1">
            <a:off x="5634120" y="2261835"/>
            <a:ext cx="5728447" cy="265252"/>
          </a:xfrm>
          <a:prstGeom prst="line">
            <a:avLst/>
          </a:prstGeom>
          <a:ln w="57150">
            <a:solidFill>
              <a:srgbClr val="245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898FF0-BFE2-3B6A-70D4-22680E85D6C5}"/>
              </a:ext>
            </a:extLst>
          </p:cNvPr>
          <p:cNvSpPr txBox="1"/>
          <p:nvPr/>
        </p:nvSpPr>
        <p:spPr>
          <a:xfrm rot="21071891">
            <a:off x="9130745" y="2359342"/>
            <a:ext cx="2956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</a:t>
            </a:r>
            <a:endParaRPr lang="zh-CN" altLang="en-US" sz="2000" b="1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294A8E5-3748-0E3C-51FF-12A432A4521B}"/>
              </a:ext>
            </a:extLst>
          </p:cNvPr>
          <p:cNvSpPr/>
          <p:nvPr/>
        </p:nvSpPr>
        <p:spPr>
          <a:xfrm>
            <a:off x="4372994" y="3871866"/>
            <a:ext cx="789677" cy="1143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7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60B013-A01C-6DF1-322E-3B1AB32B90A4}"/>
              </a:ext>
            </a:extLst>
          </p:cNvPr>
          <p:cNvSpPr txBox="1"/>
          <p:nvPr/>
        </p:nvSpPr>
        <p:spPr>
          <a:xfrm>
            <a:off x="1370098" y="5385292"/>
            <a:ext cx="293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Karst Cave 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1EE2DC5-5225-B6EA-E737-BDD1EAC83FFC}"/>
              </a:ext>
            </a:extLst>
          </p:cNvPr>
          <p:cNvSpPr/>
          <p:nvPr/>
        </p:nvSpPr>
        <p:spPr>
          <a:xfrm>
            <a:off x="838418" y="200733"/>
            <a:ext cx="3833595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B08B968-BA13-A506-7C65-48E423CDF3EB}"/>
              </a:ext>
            </a:extLst>
          </p:cNvPr>
          <p:cNvSpPr/>
          <p:nvPr/>
        </p:nvSpPr>
        <p:spPr>
          <a:xfrm>
            <a:off x="195943" y="200733"/>
            <a:ext cx="551404" cy="561907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CB812D-B636-2407-AF3E-2B42395C7D1E}"/>
              </a:ext>
            </a:extLst>
          </p:cNvPr>
          <p:cNvSpPr txBox="1"/>
          <p:nvPr/>
        </p:nvSpPr>
        <p:spPr>
          <a:xfrm>
            <a:off x="844267" y="255460"/>
            <a:ext cx="3499133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E5F17F-04DD-4C7E-16A2-E50F772A4DEA}"/>
              </a:ext>
            </a:extLst>
          </p:cNvPr>
          <p:cNvSpPr txBox="1"/>
          <p:nvPr/>
        </p:nvSpPr>
        <p:spPr>
          <a:xfrm>
            <a:off x="286708" y="255460"/>
            <a:ext cx="466794" cy="461665"/>
          </a:xfrm>
          <a:prstGeom prst="rect">
            <a:avLst/>
          </a:prstGeom>
          <a:solidFill>
            <a:srgbClr val="E26714"/>
          </a:solidFill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C1E799-892F-FB48-CF33-9C8029805A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994802" y="3447410"/>
            <a:ext cx="2506368" cy="250636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B7E1E7-417E-42F7-6DAA-2422F511CAD3}"/>
              </a:ext>
            </a:extLst>
          </p:cNvPr>
          <p:cNvGrpSpPr/>
          <p:nvPr/>
        </p:nvGrpSpPr>
        <p:grpSpPr>
          <a:xfrm>
            <a:off x="6204295" y="3247412"/>
            <a:ext cx="2506368" cy="2657712"/>
            <a:chOff x="6523210" y="1331101"/>
            <a:chExt cx="2506368" cy="265771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AC8AE0B-4BA1-AA7B-33A8-E4CC71392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523210" y="1482445"/>
              <a:ext cx="2506368" cy="2506368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AEBAC7-41F5-8CB7-AF80-5BCDE0FBDA81}"/>
                </a:ext>
              </a:extLst>
            </p:cNvPr>
            <p:cNvSpPr/>
            <p:nvPr/>
          </p:nvSpPr>
          <p:spPr>
            <a:xfrm>
              <a:off x="7263053" y="1331101"/>
              <a:ext cx="427702" cy="2097899"/>
            </a:xfrm>
            <a:prstGeom prst="rect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E8D14CA-7A70-D726-FBC5-6B2C946B5670}"/>
              </a:ext>
            </a:extLst>
          </p:cNvPr>
          <p:cNvSpPr/>
          <p:nvPr/>
        </p:nvSpPr>
        <p:spPr>
          <a:xfrm>
            <a:off x="9626416" y="3239174"/>
            <a:ext cx="2320412" cy="2330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68C31F-E3F2-56DB-280D-C430020E27B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7596" y="1623729"/>
            <a:ext cx="4847545" cy="323088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FBED59A-A8B5-8234-FBDF-21CDE485B9F9}"/>
              </a:ext>
            </a:extLst>
          </p:cNvPr>
          <p:cNvSpPr txBox="1"/>
          <p:nvPr/>
        </p:nvSpPr>
        <p:spPr>
          <a:xfrm>
            <a:off x="7728899" y="6202011"/>
            <a:ext cx="16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8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0.2m</a:t>
            </a:r>
            <a:endParaRPr lang="zh-CN" altLang="en-US" dirty="0">
              <a:solidFill>
                <a:srgbClr val="068D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9729A8-17F8-2C01-6652-170F8B08AF3A}"/>
              </a:ext>
            </a:extLst>
          </p:cNvPr>
          <p:cNvSpPr txBox="1"/>
          <p:nvPr/>
        </p:nvSpPr>
        <p:spPr>
          <a:xfrm>
            <a:off x="9829532" y="6217139"/>
            <a:ext cx="16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8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 24 m</a:t>
            </a:r>
            <a:endParaRPr lang="zh-CN" altLang="en-US" dirty="0">
              <a:solidFill>
                <a:srgbClr val="068D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5CC004B-04B5-681B-5AAA-8223DD50F13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748" y="347673"/>
            <a:ext cx="2506368" cy="250636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7D68AB2-1F85-8CB1-B28F-0E98038CFD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204313" y="451684"/>
            <a:ext cx="2604263" cy="221181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A5AE64A-57BD-6C37-18E4-5BC25C892B69}"/>
              </a:ext>
            </a:extLst>
          </p:cNvPr>
          <p:cNvSpPr txBox="1"/>
          <p:nvPr/>
        </p:nvSpPr>
        <p:spPr>
          <a:xfrm>
            <a:off x="6211748" y="349922"/>
            <a:ext cx="918257" cy="461665"/>
          </a:xfrm>
          <a:prstGeom prst="rect">
            <a:avLst/>
          </a:prstGeom>
          <a:solidFill>
            <a:srgbClr val="D8D8D8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459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SILT</a:t>
            </a:r>
            <a:endParaRPr lang="zh-CN" altLang="en-US" sz="2400" b="1" dirty="0">
              <a:solidFill>
                <a:srgbClr val="2459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38524B0-192E-0FB4-6DC6-53D31642C47C}"/>
              </a:ext>
            </a:extLst>
          </p:cNvPr>
          <p:cNvSpPr txBox="1"/>
          <p:nvPr/>
        </p:nvSpPr>
        <p:spPr>
          <a:xfrm>
            <a:off x="6186223" y="5411365"/>
            <a:ext cx="2524440" cy="461665"/>
          </a:xfrm>
          <a:prstGeom prst="rect">
            <a:avLst/>
          </a:prstGeom>
          <a:solidFill>
            <a:srgbClr val="D8D8D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459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LIMSTONE</a:t>
            </a:r>
            <a:endParaRPr lang="zh-CN" altLang="en-US" sz="2400" b="1" dirty="0">
              <a:solidFill>
                <a:srgbClr val="2459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C6062D3-71CB-154C-51AC-1047DEA7B265}"/>
              </a:ext>
            </a:extLst>
          </p:cNvPr>
          <p:cNvSpPr txBox="1"/>
          <p:nvPr/>
        </p:nvSpPr>
        <p:spPr>
          <a:xfrm>
            <a:off x="4480275" y="968748"/>
            <a:ext cx="174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Shallow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0B4DF0A-418C-99AF-9014-CD15BD524C9C}"/>
              </a:ext>
            </a:extLst>
          </p:cNvPr>
          <p:cNvSpPr txBox="1"/>
          <p:nvPr/>
        </p:nvSpPr>
        <p:spPr>
          <a:xfrm>
            <a:off x="4861352" y="3239173"/>
            <a:ext cx="1396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DD9A47-EF29-1DE3-3E8C-89F4160B5C19}"/>
              </a:ext>
            </a:extLst>
          </p:cNvPr>
          <p:cNvSpPr txBox="1"/>
          <p:nvPr/>
        </p:nvSpPr>
        <p:spPr>
          <a:xfrm>
            <a:off x="6062226" y="6204928"/>
            <a:ext cx="149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68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cavity size</a:t>
            </a:r>
            <a:endParaRPr lang="zh-CN" altLang="en-US" b="1" dirty="0">
              <a:solidFill>
                <a:srgbClr val="068D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E606BE-56AD-6D56-7A42-0237223B0938}"/>
              </a:ext>
            </a:extLst>
          </p:cNvPr>
          <p:cNvSpPr txBox="1"/>
          <p:nvPr/>
        </p:nvSpPr>
        <p:spPr>
          <a:xfrm>
            <a:off x="7533243" y="1886354"/>
            <a:ext cx="2938023" cy="1697068"/>
          </a:xfrm>
          <a:prstGeom prst="rect">
            <a:avLst/>
          </a:prstGeom>
          <a:solidFill>
            <a:srgbClr val="FFBA8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F6635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Karst cavity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C23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Unevenly developed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C23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Buried deeply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A35BE4-C18E-7B95-D080-6B0AF2E47AD3}"/>
              </a:ext>
            </a:extLst>
          </p:cNvPr>
          <p:cNvSpPr txBox="1"/>
          <p:nvPr/>
        </p:nvSpPr>
        <p:spPr>
          <a:xfrm>
            <a:off x="9400537" y="298392"/>
            <a:ext cx="2197572" cy="461665"/>
          </a:xfrm>
          <a:prstGeom prst="rect">
            <a:avLst/>
          </a:prstGeom>
          <a:solidFill>
            <a:srgbClr val="D8D8D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459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SANDSTONE</a:t>
            </a:r>
            <a:endParaRPr lang="zh-CN" altLang="en-US" sz="2400" b="1" dirty="0">
              <a:solidFill>
                <a:srgbClr val="2459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9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92FC912C-BBB5-1B67-AF49-8B3AAE8D359C}"/>
              </a:ext>
            </a:extLst>
          </p:cNvPr>
          <p:cNvSpPr txBox="1"/>
          <p:nvPr/>
        </p:nvSpPr>
        <p:spPr>
          <a:xfrm>
            <a:off x="3617229" y="25603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356C5057-F6ED-4178-1DFC-90937AD936D0}"/>
              </a:ext>
            </a:extLst>
          </p:cNvPr>
          <p:cNvSpPr txBox="1"/>
          <p:nvPr/>
        </p:nvSpPr>
        <p:spPr>
          <a:xfrm>
            <a:off x="3242640" y="302495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349A887E-4D25-FC49-1894-2465F5C467DF}"/>
              </a:ext>
            </a:extLst>
          </p:cNvPr>
          <p:cNvSpPr txBox="1"/>
          <p:nvPr/>
        </p:nvSpPr>
        <p:spPr>
          <a:xfrm>
            <a:off x="2973983" y="339066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1AD73179-53CC-AA2E-290E-141FAEF1492F}"/>
              </a:ext>
            </a:extLst>
          </p:cNvPr>
          <p:cNvSpPr txBox="1"/>
          <p:nvPr/>
        </p:nvSpPr>
        <p:spPr>
          <a:xfrm>
            <a:off x="2613187" y="382786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300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8F7223E1-49D4-0FA3-3BC8-AF6991933220}"/>
              </a:ext>
            </a:extLst>
          </p:cNvPr>
          <p:cNvSpPr txBox="1"/>
          <p:nvPr/>
        </p:nvSpPr>
        <p:spPr>
          <a:xfrm>
            <a:off x="2216947" y="430163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F051BEB0-5640-34E9-172D-09334CC21332}"/>
              </a:ext>
            </a:extLst>
          </p:cNvPr>
          <p:cNvSpPr txBox="1"/>
          <p:nvPr/>
        </p:nvSpPr>
        <p:spPr>
          <a:xfrm>
            <a:off x="1920049" y="469152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500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1813ADEB-660C-0F60-08A8-63CCA2128B46}"/>
              </a:ext>
            </a:extLst>
          </p:cNvPr>
          <p:cNvSpPr txBox="1"/>
          <p:nvPr/>
        </p:nvSpPr>
        <p:spPr>
          <a:xfrm>
            <a:off x="1576732" y="513529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600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DE8156AA-F089-24A7-972C-828BFF76CC2E}"/>
              </a:ext>
            </a:extLst>
          </p:cNvPr>
          <p:cNvSpPr txBox="1"/>
          <p:nvPr/>
        </p:nvSpPr>
        <p:spPr>
          <a:xfrm>
            <a:off x="1269370" y="55320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700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4DD0CA52-4507-55F8-604A-094DDAF16D03}"/>
              </a:ext>
            </a:extLst>
          </p:cNvPr>
          <p:cNvSpPr txBox="1"/>
          <p:nvPr/>
        </p:nvSpPr>
        <p:spPr>
          <a:xfrm>
            <a:off x="3851701" y="2261687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XBa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94783F23-0AD7-8509-A0B4-8E495BCF81A4}"/>
              </a:ext>
            </a:extLst>
          </p:cNvPr>
          <p:cNvSpPr txBox="1"/>
          <p:nvPr/>
        </p:nvSpPr>
        <p:spPr>
          <a:xfrm>
            <a:off x="3824269" y="1912762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XB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852E705B-142D-B231-57C1-CC31BD12C219}"/>
              </a:ext>
            </a:extLst>
          </p:cNvPr>
          <p:cNvSpPr txBox="1"/>
          <p:nvPr/>
        </p:nvSpPr>
        <p:spPr>
          <a:xfrm>
            <a:off x="3341385" y="206215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XBb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48FAF32A-F85B-814E-D0D9-9D33250971A7}"/>
              </a:ext>
            </a:extLst>
          </p:cNvPr>
          <p:cNvSpPr txBox="1"/>
          <p:nvPr/>
        </p:nvSpPr>
        <p:spPr>
          <a:xfrm>
            <a:off x="2923529" y="2505348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ZBa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F936EFDC-2CA2-CBE1-4838-E1780D9323D1}"/>
              </a:ext>
            </a:extLst>
          </p:cNvPr>
          <p:cNvSpPr txBox="1"/>
          <p:nvPr/>
        </p:nvSpPr>
        <p:spPr>
          <a:xfrm>
            <a:off x="3307162" y="1679682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ZB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5B3A9745-3531-529E-4E64-6B11F22B6579}"/>
              </a:ext>
            </a:extLst>
          </p:cNvPr>
          <p:cNvSpPr txBox="1"/>
          <p:nvPr/>
        </p:nvSpPr>
        <p:spPr>
          <a:xfrm>
            <a:off x="2758218" y="1943722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ZBb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512BD5F-AE1E-C384-A706-45EDCDA174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679" y="912260"/>
            <a:ext cx="3917618" cy="5326142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BE4D8B61-4D40-40D9-C592-782FC74C25FF}"/>
              </a:ext>
            </a:extLst>
          </p:cNvPr>
          <p:cNvSpPr txBox="1"/>
          <p:nvPr/>
        </p:nvSpPr>
        <p:spPr>
          <a:xfrm>
            <a:off x="3395282" y="214855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BC94CC2B-22C1-405D-2685-B0860A6B5A6C}"/>
              </a:ext>
            </a:extLst>
          </p:cNvPr>
          <p:cNvSpPr txBox="1"/>
          <p:nvPr/>
        </p:nvSpPr>
        <p:spPr>
          <a:xfrm>
            <a:off x="3018543" y="257126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706573BD-A284-CACC-4C32-07D13D55D6F8}"/>
              </a:ext>
            </a:extLst>
          </p:cNvPr>
          <p:cNvSpPr txBox="1"/>
          <p:nvPr/>
        </p:nvSpPr>
        <p:spPr>
          <a:xfrm>
            <a:off x="2775831" y="297839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4EC4CF86-C571-B06B-AE3D-38991D900FAB}"/>
              </a:ext>
            </a:extLst>
          </p:cNvPr>
          <p:cNvSpPr txBox="1"/>
          <p:nvPr/>
        </p:nvSpPr>
        <p:spPr>
          <a:xfrm>
            <a:off x="2430250" y="341559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300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50E361E0-DF5A-B064-06FE-EC988C2DDAAE}"/>
              </a:ext>
            </a:extLst>
          </p:cNvPr>
          <p:cNvSpPr txBox="1"/>
          <p:nvPr/>
        </p:nvSpPr>
        <p:spPr>
          <a:xfrm>
            <a:off x="2044049" y="380731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9D8D482A-7770-A7E8-466D-EFD584DE6D14}"/>
              </a:ext>
            </a:extLst>
          </p:cNvPr>
          <p:cNvSpPr txBox="1"/>
          <p:nvPr/>
        </p:nvSpPr>
        <p:spPr>
          <a:xfrm>
            <a:off x="1819521" y="418592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500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23196505-467A-7903-9ED5-90990AF4F788}"/>
              </a:ext>
            </a:extLst>
          </p:cNvPr>
          <p:cNvSpPr txBox="1"/>
          <p:nvPr/>
        </p:nvSpPr>
        <p:spPr>
          <a:xfrm>
            <a:off x="1456184" y="459593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600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8B10983A-D1B6-535C-9A95-7AC883D8B017}"/>
              </a:ext>
            </a:extLst>
          </p:cNvPr>
          <p:cNvSpPr txBox="1"/>
          <p:nvPr/>
        </p:nvSpPr>
        <p:spPr>
          <a:xfrm>
            <a:off x="1159286" y="500248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700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1208E23B-5DBE-3853-4764-4B17202B9B1D}"/>
              </a:ext>
            </a:extLst>
          </p:cNvPr>
          <p:cNvSpPr txBox="1"/>
          <p:nvPr/>
        </p:nvSpPr>
        <p:spPr>
          <a:xfrm>
            <a:off x="3776138" y="1674592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XBa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3EB88F6E-A5C2-F896-BF61-9F6B75D359D5}"/>
              </a:ext>
            </a:extLst>
          </p:cNvPr>
          <p:cNvSpPr txBox="1"/>
          <p:nvPr/>
        </p:nvSpPr>
        <p:spPr>
          <a:xfrm>
            <a:off x="3748706" y="1325667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XB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428554A0-427D-4346-8DF0-099D20917BF5}"/>
              </a:ext>
            </a:extLst>
          </p:cNvPr>
          <p:cNvSpPr txBox="1"/>
          <p:nvPr/>
        </p:nvSpPr>
        <p:spPr>
          <a:xfrm>
            <a:off x="3265822" y="147506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XBb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FB71B67C-AEED-E520-F128-A49EE2704999}"/>
              </a:ext>
            </a:extLst>
          </p:cNvPr>
          <p:cNvSpPr txBox="1"/>
          <p:nvPr/>
        </p:nvSpPr>
        <p:spPr>
          <a:xfrm>
            <a:off x="2847966" y="1918253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ZBa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6DD56DF2-1A47-AFF4-0A59-B06436B8895E}"/>
              </a:ext>
            </a:extLst>
          </p:cNvPr>
          <p:cNvSpPr txBox="1"/>
          <p:nvPr/>
        </p:nvSpPr>
        <p:spPr>
          <a:xfrm>
            <a:off x="3231599" y="109258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ZB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1">
            <a:extLst>
              <a:ext uri="{FF2B5EF4-FFF2-40B4-BE49-F238E27FC236}">
                <a16:creationId xmlns:a16="http://schemas.microsoft.com/office/drawing/2014/main" id="{C6FD66D5-5E96-4EB3-B094-363886FFDEE2}"/>
              </a:ext>
            </a:extLst>
          </p:cNvPr>
          <p:cNvSpPr txBox="1"/>
          <p:nvPr/>
        </p:nvSpPr>
        <p:spPr>
          <a:xfrm>
            <a:off x="2682655" y="1356627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ZBb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图片 75" descr="8b6825e77546c8f3e322efba627336b">
            <a:extLst>
              <a:ext uri="{FF2B5EF4-FFF2-40B4-BE49-F238E27FC236}">
                <a16:creationId xmlns:a16="http://schemas.microsoft.com/office/drawing/2014/main" id="{D417C007-47D8-C083-02E3-3044DF33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3338" y="4223278"/>
            <a:ext cx="2648913" cy="201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98E993-B2D9-0479-6C18-21C4380C3388}"/>
              </a:ext>
            </a:extLst>
          </p:cNvPr>
          <p:cNvSpPr txBox="1"/>
          <p:nvPr/>
        </p:nvSpPr>
        <p:spPr>
          <a:xfrm>
            <a:off x="5067073" y="6371209"/>
            <a:ext cx="18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Titanium plate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BCB2A73-E63B-C463-F0E5-E0BF55E3B605}"/>
              </a:ext>
            </a:extLst>
          </p:cNvPr>
          <p:cNvSpPr txBox="1"/>
          <p:nvPr/>
        </p:nvSpPr>
        <p:spPr>
          <a:xfrm>
            <a:off x="8221446" y="4215466"/>
            <a:ext cx="410100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Red cable length :       200m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Electrode spacing :     5m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Number of electrodes:  40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Transmit voltage:         450V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Remote electrode(B):   800m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AE9D45A6-BD2E-1139-3DDE-D1627ABAAD5B}"/>
              </a:ext>
            </a:extLst>
          </p:cNvPr>
          <p:cNvSpPr/>
          <p:nvPr/>
        </p:nvSpPr>
        <p:spPr>
          <a:xfrm>
            <a:off x="838418" y="200733"/>
            <a:ext cx="4275941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4E7D525C-EA73-E39E-F50B-4FA6362B3B23}"/>
              </a:ext>
            </a:extLst>
          </p:cNvPr>
          <p:cNvSpPr/>
          <p:nvPr/>
        </p:nvSpPr>
        <p:spPr>
          <a:xfrm>
            <a:off x="195943" y="200733"/>
            <a:ext cx="551404" cy="561907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2FCF36-4E0C-EEBD-375D-8A3785AB750F}"/>
              </a:ext>
            </a:extLst>
          </p:cNvPr>
          <p:cNvSpPr txBox="1"/>
          <p:nvPr/>
        </p:nvSpPr>
        <p:spPr>
          <a:xfrm>
            <a:off x="844267" y="255460"/>
            <a:ext cx="4037359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23E084-BDCC-4C78-76DA-2020E17E1ABF}"/>
              </a:ext>
            </a:extLst>
          </p:cNvPr>
          <p:cNvSpPr txBox="1"/>
          <p:nvPr/>
        </p:nvSpPr>
        <p:spPr>
          <a:xfrm>
            <a:off x="286708" y="255460"/>
            <a:ext cx="466794" cy="461665"/>
          </a:xfrm>
          <a:prstGeom prst="rect">
            <a:avLst/>
          </a:prstGeom>
          <a:solidFill>
            <a:srgbClr val="E26714"/>
          </a:solidFill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91AEFD-2E88-A8C5-5287-45C2869B7853}"/>
              </a:ext>
            </a:extLst>
          </p:cNvPr>
          <p:cNvSpPr txBox="1"/>
          <p:nvPr/>
        </p:nvSpPr>
        <p:spPr>
          <a:xfrm>
            <a:off x="683681" y="6371209"/>
            <a:ext cx="284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Survey Lines Layout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C62E864D-9560-893C-1484-C1A5EF0E17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949" y="952024"/>
            <a:ext cx="613006" cy="10106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F82F01-3E87-AAF5-4314-B5324E803C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725647" y="5724298"/>
            <a:ext cx="383636" cy="369332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E8F7FF82-E1EF-D86E-379E-80E9D69ACDD9}"/>
              </a:ext>
            </a:extLst>
          </p:cNvPr>
          <p:cNvSpPr txBox="1"/>
          <p:nvPr/>
        </p:nvSpPr>
        <p:spPr>
          <a:xfrm rot="20577507">
            <a:off x="2374635" y="5385608"/>
            <a:ext cx="200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electrode</a:t>
            </a:r>
            <a:endParaRPr lang="zh-CN" altLang="en-US" sz="16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箭头: 左 46">
            <a:extLst>
              <a:ext uri="{FF2B5EF4-FFF2-40B4-BE49-F238E27FC236}">
                <a16:creationId xmlns:a16="http://schemas.microsoft.com/office/drawing/2014/main" id="{A65D38EC-4C04-A09A-13DE-06D4E6352932}"/>
              </a:ext>
            </a:extLst>
          </p:cNvPr>
          <p:cNvSpPr/>
          <p:nvPr/>
        </p:nvSpPr>
        <p:spPr>
          <a:xfrm>
            <a:off x="4331198" y="5715877"/>
            <a:ext cx="397873" cy="1243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02BD3546-7BA2-C2B0-83BF-5AF58F30E5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7003" y="1246475"/>
            <a:ext cx="2781883" cy="19838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D13650C-6971-AA80-07F4-620FF016EB7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824413" y="1017647"/>
            <a:ext cx="2143884" cy="2143884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543F4B68-CFA5-1D0D-B4AD-0A4448921719}"/>
              </a:ext>
            </a:extLst>
          </p:cNvPr>
          <p:cNvSpPr txBox="1"/>
          <p:nvPr/>
        </p:nvSpPr>
        <p:spPr>
          <a:xfrm>
            <a:off x="4739725" y="3498107"/>
            <a:ext cx="33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Measurement using red cable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2322F72-2FFB-B798-449F-6645977E7CA8}"/>
              </a:ext>
            </a:extLst>
          </p:cNvPr>
          <p:cNvSpPr txBox="1"/>
          <p:nvPr/>
        </p:nvSpPr>
        <p:spPr>
          <a:xfrm>
            <a:off x="8588785" y="3511804"/>
            <a:ext cx="305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Cable for remote electrode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73EDA96-0581-324F-209E-EDC69EC78E4E}"/>
              </a:ext>
            </a:extLst>
          </p:cNvPr>
          <p:cNvSpPr txBox="1"/>
          <p:nvPr/>
        </p:nvSpPr>
        <p:spPr>
          <a:xfrm rot="20343592">
            <a:off x="5164875" y="486292"/>
            <a:ext cx="189164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D7197A9-CFFB-6854-6881-8A85AAC2B6F2}"/>
              </a:ext>
            </a:extLst>
          </p:cNvPr>
          <p:cNvSpPr/>
          <p:nvPr/>
        </p:nvSpPr>
        <p:spPr>
          <a:xfrm>
            <a:off x="5988309" y="2097610"/>
            <a:ext cx="441942" cy="407738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E8B0242-D69F-5EA6-D88D-A9BB4B97014A}"/>
              </a:ext>
            </a:extLst>
          </p:cNvPr>
          <p:cNvSpPr/>
          <p:nvPr/>
        </p:nvSpPr>
        <p:spPr>
          <a:xfrm>
            <a:off x="4846102" y="1925481"/>
            <a:ext cx="441942" cy="407738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55CBDBB-9F39-13F8-EF9D-33993FCA527A}"/>
              </a:ext>
            </a:extLst>
          </p:cNvPr>
          <p:cNvCxnSpPr>
            <a:cxnSpLocks/>
          </p:cNvCxnSpPr>
          <p:nvPr/>
        </p:nvCxnSpPr>
        <p:spPr>
          <a:xfrm flipH="1">
            <a:off x="5201202" y="1115150"/>
            <a:ext cx="709795" cy="71333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47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75B958-FE86-E204-3EB3-626C3FE56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729" y="914931"/>
            <a:ext cx="1737877" cy="231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D2A1BA-52FB-EC6A-ECA7-76B1933B85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4822" y="812837"/>
            <a:ext cx="2688649" cy="237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DAB7C7-7949-7EC8-8BAD-D6F71DECF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9406" y="812837"/>
            <a:ext cx="2554995" cy="2255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106125-26FE-B962-7011-F58ABFAF149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0337" y="623866"/>
            <a:ext cx="2594365" cy="25943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A61454-F916-2C2C-3D15-18308CA5DF1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459" y="3483323"/>
            <a:ext cx="3013822" cy="3013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CEC046-D0E8-82A8-8C2E-5B28E9B3CF8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337" y="3494263"/>
            <a:ext cx="4520731" cy="3013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618CF9-6EC7-ED4B-744F-9579B12757E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32" y="3429000"/>
            <a:ext cx="3164364" cy="3164364"/>
          </a:xfrm>
          <a:prstGeom prst="rect">
            <a:avLst/>
          </a:prstGeo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DD91A88-3DFA-E24D-A095-E43E905B5C19}"/>
              </a:ext>
            </a:extLst>
          </p:cNvPr>
          <p:cNvSpPr/>
          <p:nvPr/>
        </p:nvSpPr>
        <p:spPr>
          <a:xfrm>
            <a:off x="946064" y="248418"/>
            <a:ext cx="2954424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02B2480D-736D-9F52-4E27-203A4F6EC644}"/>
              </a:ext>
            </a:extLst>
          </p:cNvPr>
          <p:cNvSpPr/>
          <p:nvPr/>
        </p:nvSpPr>
        <p:spPr>
          <a:xfrm>
            <a:off x="95115" y="250930"/>
            <a:ext cx="648000" cy="561907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12881E-4A1B-98BE-65DE-5772AF817688}"/>
              </a:ext>
            </a:extLst>
          </p:cNvPr>
          <p:cNvSpPr txBox="1"/>
          <p:nvPr/>
        </p:nvSpPr>
        <p:spPr>
          <a:xfrm>
            <a:off x="961213" y="303999"/>
            <a:ext cx="2563083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Surveys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B497B9-1FB6-1DC0-485C-773A547A99B9}"/>
              </a:ext>
            </a:extLst>
          </p:cNvPr>
          <p:cNvSpPr txBox="1"/>
          <p:nvPr/>
        </p:nvSpPr>
        <p:spPr>
          <a:xfrm>
            <a:off x="239614" y="298538"/>
            <a:ext cx="503664" cy="461665"/>
          </a:xfrm>
          <a:prstGeom prst="rect">
            <a:avLst/>
          </a:prstGeom>
          <a:solidFill>
            <a:srgbClr val="E26714"/>
          </a:solidFill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06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48A78CD-9BAA-6763-CCE3-FCCFA7E757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577" y="1842123"/>
            <a:ext cx="6496921" cy="3392093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2601E98-5C85-AA5E-6071-9BA0C59F7EDD}"/>
              </a:ext>
            </a:extLst>
          </p:cNvPr>
          <p:cNvSpPr/>
          <p:nvPr/>
        </p:nvSpPr>
        <p:spPr>
          <a:xfrm>
            <a:off x="995415" y="250853"/>
            <a:ext cx="3084652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DA936E9-A677-CE73-32D0-589CFE84B967}"/>
              </a:ext>
            </a:extLst>
          </p:cNvPr>
          <p:cNvSpPr/>
          <p:nvPr/>
        </p:nvSpPr>
        <p:spPr>
          <a:xfrm>
            <a:off x="149364" y="250853"/>
            <a:ext cx="648000" cy="561908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22948B-CCDC-9925-AB75-6B4E8EBBBB88}"/>
              </a:ext>
            </a:extLst>
          </p:cNvPr>
          <p:cNvSpPr txBox="1"/>
          <p:nvPr/>
        </p:nvSpPr>
        <p:spPr>
          <a:xfrm>
            <a:off x="1221436" y="317527"/>
            <a:ext cx="261441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Surveys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DBE129-F1E8-80D2-00BD-7E252EA1E9F9}"/>
              </a:ext>
            </a:extLst>
          </p:cNvPr>
          <p:cNvSpPr txBox="1"/>
          <p:nvPr/>
        </p:nvSpPr>
        <p:spPr>
          <a:xfrm>
            <a:off x="259876" y="300973"/>
            <a:ext cx="532586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775458-61B3-0EEB-2CE5-DA2D80AB55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7234" y="1170340"/>
            <a:ext cx="5088140" cy="33920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67179D-D873-2B2B-DADE-D2E332D70B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9884" y="1174935"/>
            <a:ext cx="9107667" cy="45173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4C3567-A664-4262-1EAA-75AB5DBDB7F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62" y="2300160"/>
            <a:ext cx="5088141" cy="33920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F9AAD0-0970-452A-DC70-90F570E9CB6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145" y="1073743"/>
            <a:ext cx="7393278" cy="49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7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70E6D96-B801-8E8A-5534-59F38976CBE2}"/>
                  </a:ext>
                </a:extLst>
              </p:cNvPr>
              <p:cNvSpPr txBox="1"/>
              <p:nvPr/>
            </p:nvSpPr>
            <p:spPr>
              <a:xfrm>
                <a:off x="-1174213" y="1164273"/>
                <a:ext cx="8752386" cy="924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𝒐𝒃𝒔</m:t>
                                      </m:r>
                                    </m:sub>
                                  </m:s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70E6D96-B801-8E8A-5534-59F38976C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4213" y="1164273"/>
                <a:ext cx="8752386" cy="924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25B7BC-B7EA-5371-D75C-D5A76586EE78}"/>
                  </a:ext>
                </a:extLst>
              </p:cNvPr>
              <p:cNvSpPr txBox="1"/>
              <p:nvPr/>
            </p:nvSpPr>
            <p:spPr>
              <a:xfrm>
                <a:off x="751712" y="2421327"/>
                <a:ext cx="3092963" cy="41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l-GR" sz="20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25B7BC-B7EA-5371-D75C-D5A76586E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12" y="2421327"/>
                <a:ext cx="3092963" cy="414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A94D492-FE60-AEB3-32FC-A81D80264F67}"/>
                  </a:ext>
                </a:extLst>
              </p:cNvPr>
              <p:cNvSpPr txBox="1"/>
              <p:nvPr/>
            </p:nvSpPr>
            <p:spPr>
              <a:xfrm>
                <a:off x="617241" y="3241426"/>
                <a:ext cx="4900537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                model weighted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   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𝑊𝑒𝑖𝑔h𝑡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𝑐𝑜𝑒𝑓𝑓𝑖𝑐𝑖𝑒𝑛𝑡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            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𝑅𝑒𝑓𝑒𝑟𝑒𝑛𝑐𝑒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𝑚𝑜𝑑𝑒𝑙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A94D492-FE60-AEB3-32FC-A81D80264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41" y="3241426"/>
                <a:ext cx="4900537" cy="1338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447A8D0-F52E-8A8F-7556-2833F81DBF34}"/>
                  </a:ext>
                </a:extLst>
              </p:cNvPr>
              <p:cNvSpPr txBox="1"/>
              <p:nvPr/>
            </p:nvSpPr>
            <p:spPr>
              <a:xfrm>
                <a:off x="7869903" y="4580254"/>
                <a:ext cx="32846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</a:t>
                </a:r>
                <a:r>
                  <a:rPr lang="en-US" altLang="zh-CN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en-US" altLang="zh-CN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zh-CN" altLang="en-US" sz="20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447A8D0-F52E-8A8F-7556-2833F81DB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903" y="4580254"/>
                <a:ext cx="3284635" cy="400110"/>
              </a:xfrm>
              <a:prstGeom prst="rect">
                <a:avLst/>
              </a:prstGeom>
              <a:blipFill>
                <a:blip r:embed="rId6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2339D150-73C9-6D5A-9CE3-2482088A22F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156" y="5112671"/>
            <a:ext cx="4531169" cy="11621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BA8DB2-03AC-EE1F-8CEB-9A839F3322D7}"/>
              </a:ext>
            </a:extLst>
          </p:cNvPr>
          <p:cNvSpPr txBox="1"/>
          <p:nvPr/>
        </p:nvSpPr>
        <p:spPr>
          <a:xfrm>
            <a:off x="1315189" y="6299370"/>
            <a:ext cx="420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Cockett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al., 2015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9B7B9A36-271C-96BD-AE31-FA482545924A}"/>
              </a:ext>
            </a:extLst>
          </p:cNvPr>
          <p:cNvSpPr/>
          <p:nvPr/>
        </p:nvSpPr>
        <p:spPr>
          <a:xfrm>
            <a:off x="925252" y="250853"/>
            <a:ext cx="3084652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F7150D6-5E6F-B17C-4522-EC852030F063}"/>
              </a:ext>
            </a:extLst>
          </p:cNvPr>
          <p:cNvSpPr/>
          <p:nvPr/>
        </p:nvSpPr>
        <p:spPr>
          <a:xfrm>
            <a:off x="176325" y="250852"/>
            <a:ext cx="629986" cy="561908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DCC5FF-9EE1-145E-3347-5571493BE335}"/>
              </a:ext>
            </a:extLst>
          </p:cNvPr>
          <p:cNvSpPr txBox="1"/>
          <p:nvPr/>
        </p:nvSpPr>
        <p:spPr>
          <a:xfrm>
            <a:off x="1230257" y="305491"/>
            <a:ext cx="261441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Methods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1B72E5-B362-93C1-01AD-492004F5DB6F}"/>
              </a:ext>
            </a:extLst>
          </p:cNvPr>
          <p:cNvSpPr txBox="1"/>
          <p:nvPr/>
        </p:nvSpPr>
        <p:spPr>
          <a:xfrm>
            <a:off x="285523" y="300973"/>
            <a:ext cx="52078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</a:t>
            </a:r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D72A6E-9AB0-9E67-EFEE-9A80EB63AFD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2100" y="1850773"/>
            <a:ext cx="6819900" cy="21312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8D8219-B001-C61D-ECF0-92E4078714E9}"/>
              </a:ext>
            </a:extLst>
          </p:cNvPr>
          <p:cNvSpPr txBox="1"/>
          <p:nvPr/>
        </p:nvSpPr>
        <p:spPr>
          <a:xfrm>
            <a:off x="10498238" y="1499075"/>
            <a:ext cx="17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A331FC9-DC98-2792-5D27-6202F68FA783}"/>
              </a:ext>
            </a:extLst>
          </p:cNvPr>
          <p:cNvCxnSpPr>
            <a:cxnSpLocks/>
          </p:cNvCxnSpPr>
          <p:nvPr/>
        </p:nvCxnSpPr>
        <p:spPr>
          <a:xfrm flipH="1">
            <a:off x="9857832" y="1850773"/>
            <a:ext cx="721429" cy="195064"/>
          </a:xfrm>
          <a:prstGeom prst="straightConnector1">
            <a:avLst/>
          </a:prstGeom>
          <a:ln w="28575">
            <a:solidFill>
              <a:srgbClr val="F66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06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DD6CE4A-CC86-3DBF-B786-73F19874E430}"/>
              </a:ext>
            </a:extLst>
          </p:cNvPr>
          <p:cNvSpPr/>
          <p:nvPr/>
        </p:nvSpPr>
        <p:spPr>
          <a:xfrm>
            <a:off x="925252" y="250853"/>
            <a:ext cx="3084652" cy="561907"/>
          </a:xfrm>
          <a:custGeom>
            <a:avLst/>
            <a:gdLst>
              <a:gd name="connsiteX0" fmla="*/ 0 w 4048300"/>
              <a:gd name="connsiteY0" fmla="*/ 0 h 531992"/>
              <a:gd name="connsiteX1" fmla="*/ 3782304 w 4048300"/>
              <a:gd name="connsiteY1" fmla="*/ 0 h 531992"/>
              <a:gd name="connsiteX2" fmla="*/ 4048300 w 4048300"/>
              <a:gd name="connsiteY2" fmla="*/ 265996 h 531992"/>
              <a:gd name="connsiteX3" fmla="*/ 3782304 w 4048300"/>
              <a:gd name="connsiteY3" fmla="*/ 531992 h 531992"/>
              <a:gd name="connsiteX4" fmla="*/ 0 w 4048300"/>
              <a:gd name="connsiteY4" fmla="*/ 531992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300" h="531992">
                <a:moveTo>
                  <a:pt x="0" y="0"/>
                </a:moveTo>
                <a:lnTo>
                  <a:pt x="3782304" y="0"/>
                </a:lnTo>
                <a:cubicBezTo>
                  <a:pt x="3929210" y="0"/>
                  <a:pt x="4048300" y="119090"/>
                  <a:pt x="4048300" y="265996"/>
                </a:cubicBezTo>
                <a:cubicBezTo>
                  <a:pt x="4048300" y="412902"/>
                  <a:pt x="3929210" y="531992"/>
                  <a:pt x="3782304" y="531992"/>
                </a:cubicBezTo>
                <a:lnTo>
                  <a:pt x="0" y="531992"/>
                </a:ln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8A7F0DF-1567-9144-A9BF-24097A633A61}"/>
              </a:ext>
            </a:extLst>
          </p:cNvPr>
          <p:cNvSpPr/>
          <p:nvPr/>
        </p:nvSpPr>
        <p:spPr>
          <a:xfrm>
            <a:off x="176325" y="250852"/>
            <a:ext cx="629986" cy="561908"/>
          </a:xfrm>
          <a:custGeom>
            <a:avLst/>
            <a:gdLst>
              <a:gd name="connsiteX0" fmla="*/ 265996 w 610786"/>
              <a:gd name="connsiteY0" fmla="*/ 0 h 531992"/>
              <a:gd name="connsiteX1" fmla="*/ 610786 w 610786"/>
              <a:gd name="connsiteY1" fmla="*/ 0 h 531992"/>
              <a:gd name="connsiteX2" fmla="*/ 610786 w 610786"/>
              <a:gd name="connsiteY2" fmla="*/ 531992 h 531992"/>
              <a:gd name="connsiteX3" fmla="*/ 265996 w 610786"/>
              <a:gd name="connsiteY3" fmla="*/ 531992 h 531992"/>
              <a:gd name="connsiteX4" fmla="*/ 0 w 610786"/>
              <a:gd name="connsiteY4" fmla="*/ 265996 h 531992"/>
              <a:gd name="connsiteX5" fmla="*/ 265996 w 610786"/>
              <a:gd name="connsiteY5" fmla="*/ 0 h 53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786" h="531992">
                <a:moveTo>
                  <a:pt x="265996" y="0"/>
                </a:moveTo>
                <a:lnTo>
                  <a:pt x="610786" y="0"/>
                </a:lnTo>
                <a:lnTo>
                  <a:pt x="610786" y="531992"/>
                </a:lnTo>
                <a:lnTo>
                  <a:pt x="265996" y="531992"/>
                </a:lnTo>
                <a:cubicBezTo>
                  <a:pt x="119090" y="531992"/>
                  <a:pt x="0" y="412902"/>
                  <a:pt x="0" y="265996"/>
                </a:cubicBezTo>
                <a:cubicBezTo>
                  <a:pt x="0" y="119090"/>
                  <a:pt x="119090" y="0"/>
                  <a:pt x="265996" y="0"/>
                </a:cubicBezTo>
                <a:close/>
              </a:path>
            </a:pathLst>
          </a:cu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7C0366-4C9F-9E16-0914-54DA12AF3D3C}"/>
              </a:ext>
            </a:extLst>
          </p:cNvPr>
          <p:cNvSpPr txBox="1"/>
          <p:nvPr/>
        </p:nvSpPr>
        <p:spPr>
          <a:xfrm>
            <a:off x="1230257" y="305491"/>
            <a:ext cx="261441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5AEEC1-307B-4D9C-5C21-E37EB06F701C}"/>
              </a:ext>
            </a:extLst>
          </p:cNvPr>
          <p:cNvSpPr txBox="1"/>
          <p:nvPr/>
        </p:nvSpPr>
        <p:spPr>
          <a:xfrm>
            <a:off x="285523" y="300973"/>
            <a:ext cx="520788" cy="461665"/>
          </a:xfrm>
          <a:prstGeom prst="rect">
            <a:avLst/>
          </a:prstGeom>
          <a:solidFill>
            <a:srgbClr val="E2671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6F5B94-5968-B1C8-904B-848EB2309F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891" y="4684977"/>
            <a:ext cx="9294365" cy="1644458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DAC2C5BB-104A-3278-3412-FE9D3678D41D}"/>
              </a:ext>
            </a:extLst>
          </p:cNvPr>
          <p:cNvSpPr/>
          <p:nvPr/>
        </p:nvSpPr>
        <p:spPr>
          <a:xfrm>
            <a:off x="8462154" y="1401185"/>
            <a:ext cx="964407" cy="154715"/>
          </a:xfrm>
          <a:prstGeom prst="rightArrow">
            <a:avLst/>
          </a:prstGeom>
          <a:solidFill>
            <a:srgbClr val="245953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60C47D-96F2-6E21-6FBD-C39744159919}"/>
              </a:ext>
            </a:extLst>
          </p:cNvPr>
          <p:cNvSpPr txBox="1"/>
          <p:nvPr/>
        </p:nvSpPr>
        <p:spPr>
          <a:xfrm>
            <a:off x="8684234" y="1063910"/>
            <a:ext cx="60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459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endParaRPr lang="zh-CN" altLang="en-US" sz="2000" b="1" dirty="0">
              <a:solidFill>
                <a:srgbClr val="2459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E555F1-3E0B-6A2C-D987-9174C325C669}"/>
              </a:ext>
            </a:extLst>
          </p:cNvPr>
          <p:cNvSpPr txBox="1"/>
          <p:nvPr/>
        </p:nvSpPr>
        <p:spPr>
          <a:xfrm>
            <a:off x="10587566" y="2967479"/>
            <a:ext cx="143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BA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 area</a:t>
            </a:r>
            <a:endParaRPr lang="zh-CN" altLang="en-US" sz="2400" b="1" dirty="0">
              <a:solidFill>
                <a:srgbClr val="FFBA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09A08F-63B5-34CA-8867-C3D760F977DF}"/>
              </a:ext>
            </a:extLst>
          </p:cNvPr>
          <p:cNvSpPr txBox="1"/>
          <p:nvPr/>
        </p:nvSpPr>
        <p:spPr>
          <a:xfrm>
            <a:off x="9646723" y="3773153"/>
            <a:ext cx="27103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Three-layer electrical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Continuity of resistivity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endParaRPr lang="zh-CN" altLang="en-US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9D6D286-CED8-73CC-1927-30FF825D313F}"/>
              </a:ext>
            </a:extLst>
          </p:cNvPr>
          <p:cNvSpPr txBox="1"/>
          <p:nvPr/>
        </p:nvSpPr>
        <p:spPr>
          <a:xfrm>
            <a:off x="2330546" y="6123993"/>
            <a:ext cx="181148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BEED0C8-8266-6CBE-D912-396AC339F023}"/>
              </a:ext>
            </a:extLst>
          </p:cNvPr>
          <p:cNvSpPr/>
          <p:nvPr/>
        </p:nvSpPr>
        <p:spPr>
          <a:xfrm>
            <a:off x="5591232" y="3392180"/>
            <a:ext cx="710635" cy="511787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0" name="图片 159">
            <a:extLst>
              <a:ext uri="{FF2B5EF4-FFF2-40B4-BE49-F238E27FC236}">
                <a16:creationId xmlns:a16="http://schemas.microsoft.com/office/drawing/2014/main" id="{A0197EB3-C3F8-F506-43A1-142292F537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24174" y="863462"/>
            <a:ext cx="1486818" cy="2021382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CE017B60-FD08-BDCB-B4BF-9746FA63770E}"/>
              </a:ext>
            </a:extLst>
          </p:cNvPr>
          <p:cNvSpPr/>
          <p:nvPr/>
        </p:nvSpPr>
        <p:spPr>
          <a:xfrm rot="18478656">
            <a:off x="10199133" y="1830036"/>
            <a:ext cx="2009359" cy="123936"/>
          </a:xfrm>
          <a:prstGeom prst="rect">
            <a:avLst/>
          </a:prstGeom>
          <a:noFill/>
          <a:ln w="28575">
            <a:solidFill>
              <a:srgbClr val="FFBA86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75FCF62C-54FD-A4B6-644A-46759BDBAB6D}"/>
              </a:ext>
            </a:extLst>
          </p:cNvPr>
          <p:cNvSpPr/>
          <p:nvPr/>
        </p:nvSpPr>
        <p:spPr>
          <a:xfrm>
            <a:off x="5883115" y="486149"/>
            <a:ext cx="372340" cy="23083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48A0D121-F00F-B6F9-A032-5396689347BD}"/>
              </a:ext>
            </a:extLst>
          </p:cNvPr>
          <p:cNvCxnSpPr/>
          <p:nvPr/>
        </p:nvCxnSpPr>
        <p:spPr>
          <a:xfrm>
            <a:off x="5907273" y="1061931"/>
            <a:ext cx="4764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本框 166">
            <a:extLst>
              <a:ext uri="{FF2B5EF4-FFF2-40B4-BE49-F238E27FC236}">
                <a16:creationId xmlns:a16="http://schemas.microsoft.com/office/drawing/2014/main" id="{2F627157-90CF-2C13-2ABB-858C8A02AF3E}"/>
              </a:ext>
            </a:extLst>
          </p:cNvPr>
          <p:cNvSpPr txBox="1"/>
          <p:nvPr/>
        </p:nvSpPr>
        <p:spPr>
          <a:xfrm>
            <a:off x="6410695" y="407712"/>
            <a:ext cx="148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Known cave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746C1B4B-A403-309C-D8FB-47FCCC6E520C}"/>
              </a:ext>
            </a:extLst>
          </p:cNvPr>
          <p:cNvSpPr txBox="1"/>
          <p:nvPr/>
        </p:nvSpPr>
        <p:spPr>
          <a:xfrm>
            <a:off x="6435900" y="853708"/>
            <a:ext cx="292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Speculative boundary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BC249AFD-35EC-C822-6EA7-0D301CCAE2E1}"/>
              </a:ext>
            </a:extLst>
          </p:cNvPr>
          <p:cNvGrpSpPr/>
          <p:nvPr/>
        </p:nvGrpSpPr>
        <p:grpSpPr>
          <a:xfrm>
            <a:off x="266742" y="1434331"/>
            <a:ext cx="9516150" cy="1841055"/>
            <a:chOff x="841551" y="825008"/>
            <a:chExt cx="9516150" cy="1841055"/>
          </a:xfrm>
        </p:grpSpPr>
        <p:pic>
          <p:nvPicPr>
            <p:cNvPr id="170" name="图片 169">
              <a:extLst>
                <a:ext uri="{FF2B5EF4-FFF2-40B4-BE49-F238E27FC236}">
                  <a16:creationId xmlns:a16="http://schemas.microsoft.com/office/drawing/2014/main" id="{BEB4E027-8133-091D-8E48-51F408CBD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1551" y="1035210"/>
              <a:ext cx="9516150" cy="1630853"/>
            </a:xfrm>
            <a:prstGeom prst="rect">
              <a:avLst/>
            </a:prstGeom>
          </p:spPr>
        </p:pic>
        <p:cxnSp>
          <p:nvCxnSpPr>
            <p:cNvPr id="171" name="Straight Connector 9">
              <a:extLst>
                <a:ext uri="{FF2B5EF4-FFF2-40B4-BE49-F238E27FC236}">
                  <a16:creationId xmlns:a16="http://schemas.microsoft.com/office/drawing/2014/main" id="{B1174E18-EEF0-558D-E711-1117E15EA8C9}"/>
                </a:ext>
              </a:extLst>
            </p:cNvPr>
            <p:cNvCxnSpPr/>
            <p:nvPr/>
          </p:nvCxnSpPr>
          <p:spPr>
            <a:xfrm>
              <a:off x="2925216" y="1245091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0">
              <a:extLst>
                <a:ext uri="{FF2B5EF4-FFF2-40B4-BE49-F238E27FC236}">
                  <a16:creationId xmlns:a16="http://schemas.microsoft.com/office/drawing/2014/main" id="{7520751C-D00B-1B6B-59B1-FCC42AFC6EFA}"/>
                </a:ext>
              </a:extLst>
            </p:cNvPr>
            <p:cNvSpPr txBox="1"/>
            <p:nvPr/>
          </p:nvSpPr>
          <p:spPr>
            <a:xfrm>
              <a:off x="2654077" y="1046769"/>
              <a:ext cx="548548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CFB04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73" name="Straight Connector 11">
              <a:extLst>
                <a:ext uri="{FF2B5EF4-FFF2-40B4-BE49-F238E27FC236}">
                  <a16:creationId xmlns:a16="http://schemas.microsoft.com/office/drawing/2014/main" id="{FBC8E246-A752-E788-D1C4-AAAF171FC4E2}"/>
                </a:ext>
              </a:extLst>
            </p:cNvPr>
            <p:cNvCxnSpPr/>
            <p:nvPr/>
          </p:nvCxnSpPr>
          <p:spPr>
            <a:xfrm>
              <a:off x="3455836" y="1240833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TextBox 12">
              <a:extLst>
                <a:ext uri="{FF2B5EF4-FFF2-40B4-BE49-F238E27FC236}">
                  <a16:creationId xmlns:a16="http://schemas.microsoft.com/office/drawing/2014/main" id="{0C850B02-B72F-5CF2-B837-944910AAB4A1}"/>
                </a:ext>
              </a:extLst>
            </p:cNvPr>
            <p:cNvSpPr txBox="1"/>
            <p:nvPr/>
          </p:nvSpPr>
          <p:spPr>
            <a:xfrm>
              <a:off x="3172745" y="1048487"/>
              <a:ext cx="5790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CDZ01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75" name="Straight Connector 13">
              <a:extLst>
                <a:ext uri="{FF2B5EF4-FFF2-40B4-BE49-F238E27FC236}">
                  <a16:creationId xmlns:a16="http://schemas.microsoft.com/office/drawing/2014/main" id="{E869C65D-3493-5560-7D0A-D5F427A06E10}"/>
                </a:ext>
              </a:extLst>
            </p:cNvPr>
            <p:cNvCxnSpPr>
              <a:cxnSpLocks/>
            </p:cNvCxnSpPr>
            <p:nvPr/>
          </p:nvCxnSpPr>
          <p:spPr>
            <a:xfrm>
              <a:off x="3747168" y="1141666"/>
              <a:ext cx="0" cy="10143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6">
              <a:extLst>
                <a:ext uri="{FF2B5EF4-FFF2-40B4-BE49-F238E27FC236}">
                  <a16:creationId xmlns:a16="http://schemas.microsoft.com/office/drawing/2014/main" id="{5548785F-CF00-6A71-2969-F5BFFFA2A46A}"/>
                </a:ext>
              </a:extLst>
            </p:cNvPr>
            <p:cNvCxnSpPr/>
            <p:nvPr/>
          </p:nvCxnSpPr>
          <p:spPr>
            <a:xfrm>
              <a:off x="4062442" y="1237849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TextBox 17">
              <a:extLst>
                <a:ext uri="{FF2B5EF4-FFF2-40B4-BE49-F238E27FC236}">
                  <a16:creationId xmlns:a16="http://schemas.microsoft.com/office/drawing/2014/main" id="{CBB1C2F1-9ED0-9A5E-3554-4DB19D4BC7E1}"/>
                </a:ext>
              </a:extLst>
            </p:cNvPr>
            <p:cNvSpPr txBox="1"/>
            <p:nvPr/>
          </p:nvSpPr>
          <p:spPr>
            <a:xfrm>
              <a:off x="3773375" y="1045503"/>
              <a:ext cx="5790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CDZ02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78" name="Straight Connector 18">
              <a:extLst>
                <a:ext uri="{FF2B5EF4-FFF2-40B4-BE49-F238E27FC236}">
                  <a16:creationId xmlns:a16="http://schemas.microsoft.com/office/drawing/2014/main" id="{F9A1E917-8667-0D67-D231-E2AAE94C48C5}"/>
                </a:ext>
              </a:extLst>
            </p:cNvPr>
            <p:cNvCxnSpPr>
              <a:cxnSpLocks/>
            </p:cNvCxnSpPr>
            <p:nvPr/>
          </p:nvCxnSpPr>
          <p:spPr>
            <a:xfrm>
              <a:off x="4322426" y="1079480"/>
              <a:ext cx="0" cy="102155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21">
              <a:extLst>
                <a:ext uri="{FF2B5EF4-FFF2-40B4-BE49-F238E27FC236}">
                  <a16:creationId xmlns:a16="http://schemas.microsoft.com/office/drawing/2014/main" id="{C52BA759-5DCB-FB0F-3999-6640889B1C69}"/>
                </a:ext>
              </a:extLst>
            </p:cNvPr>
            <p:cNvCxnSpPr/>
            <p:nvPr/>
          </p:nvCxnSpPr>
          <p:spPr>
            <a:xfrm>
              <a:off x="4579397" y="1240843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TextBox 22">
              <a:extLst>
                <a:ext uri="{FF2B5EF4-FFF2-40B4-BE49-F238E27FC236}">
                  <a16:creationId xmlns:a16="http://schemas.microsoft.com/office/drawing/2014/main" id="{20F1DDDB-F7BA-A47F-4A75-85893BB1D2A1}"/>
                </a:ext>
              </a:extLst>
            </p:cNvPr>
            <p:cNvSpPr txBox="1"/>
            <p:nvPr/>
          </p:nvSpPr>
          <p:spPr>
            <a:xfrm>
              <a:off x="4308258" y="1048497"/>
              <a:ext cx="5549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CXS14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81" name="Straight Connector 23">
              <a:extLst>
                <a:ext uri="{FF2B5EF4-FFF2-40B4-BE49-F238E27FC236}">
                  <a16:creationId xmlns:a16="http://schemas.microsoft.com/office/drawing/2014/main" id="{F0BB4D2C-E9FF-E094-C58D-9477FFA3D679}"/>
                </a:ext>
              </a:extLst>
            </p:cNvPr>
            <p:cNvCxnSpPr/>
            <p:nvPr/>
          </p:nvCxnSpPr>
          <p:spPr>
            <a:xfrm>
              <a:off x="5018666" y="1237862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2" name="TextBox 24">
              <a:extLst>
                <a:ext uri="{FF2B5EF4-FFF2-40B4-BE49-F238E27FC236}">
                  <a16:creationId xmlns:a16="http://schemas.microsoft.com/office/drawing/2014/main" id="{02135B79-30C5-B4ED-AD5B-31F9F40780BF}"/>
                </a:ext>
              </a:extLst>
            </p:cNvPr>
            <p:cNvSpPr txBox="1"/>
            <p:nvPr/>
          </p:nvSpPr>
          <p:spPr>
            <a:xfrm>
              <a:off x="4819239" y="1045516"/>
              <a:ext cx="4026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X07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83" name="Straight Connector 25">
              <a:extLst>
                <a:ext uri="{FF2B5EF4-FFF2-40B4-BE49-F238E27FC236}">
                  <a16:creationId xmlns:a16="http://schemas.microsoft.com/office/drawing/2014/main" id="{C53B5609-243D-612B-E643-B130B75F4D4D}"/>
                </a:ext>
              </a:extLst>
            </p:cNvPr>
            <p:cNvCxnSpPr/>
            <p:nvPr/>
          </p:nvCxnSpPr>
          <p:spPr>
            <a:xfrm>
              <a:off x="5469877" y="1246832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4" name="TextBox 26">
              <a:extLst>
                <a:ext uri="{FF2B5EF4-FFF2-40B4-BE49-F238E27FC236}">
                  <a16:creationId xmlns:a16="http://schemas.microsoft.com/office/drawing/2014/main" id="{0FEC2577-9229-2E4F-382C-688BD21F4817}"/>
                </a:ext>
              </a:extLst>
            </p:cNvPr>
            <p:cNvSpPr txBox="1"/>
            <p:nvPr/>
          </p:nvSpPr>
          <p:spPr>
            <a:xfrm>
              <a:off x="5198736" y="1054486"/>
              <a:ext cx="5549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CXS10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85" name="Straight Connector 27">
              <a:extLst>
                <a:ext uri="{FF2B5EF4-FFF2-40B4-BE49-F238E27FC236}">
                  <a16:creationId xmlns:a16="http://schemas.microsoft.com/office/drawing/2014/main" id="{358C7C0D-323E-FA81-2A36-724C65F79F2B}"/>
                </a:ext>
              </a:extLst>
            </p:cNvPr>
            <p:cNvCxnSpPr/>
            <p:nvPr/>
          </p:nvCxnSpPr>
          <p:spPr>
            <a:xfrm>
              <a:off x="5852370" y="1246830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TextBox 28">
              <a:extLst>
                <a:ext uri="{FF2B5EF4-FFF2-40B4-BE49-F238E27FC236}">
                  <a16:creationId xmlns:a16="http://schemas.microsoft.com/office/drawing/2014/main" id="{702FEAC5-0DB6-A602-BB77-00564450669E}"/>
                </a:ext>
              </a:extLst>
            </p:cNvPr>
            <p:cNvSpPr txBox="1"/>
            <p:nvPr/>
          </p:nvSpPr>
          <p:spPr>
            <a:xfrm>
              <a:off x="5652943" y="1054484"/>
              <a:ext cx="4026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X09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87" name="Straight Connector 29">
              <a:extLst>
                <a:ext uri="{FF2B5EF4-FFF2-40B4-BE49-F238E27FC236}">
                  <a16:creationId xmlns:a16="http://schemas.microsoft.com/office/drawing/2014/main" id="{77ACECF4-4B41-5240-8CB8-B6175B4ADB37}"/>
                </a:ext>
              </a:extLst>
            </p:cNvPr>
            <p:cNvCxnSpPr/>
            <p:nvPr/>
          </p:nvCxnSpPr>
          <p:spPr>
            <a:xfrm>
              <a:off x="6554603" y="1243848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TextBox 30">
              <a:extLst>
                <a:ext uri="{FF2B5EF4-FFF2-40B4-BE49-F238E27FC236}">
                  <a16:creationId xmlns:a16="http://schemas.microsoft.com/office/drawing/2014/main" id="{538589E4-FCD0-CB0D-95D9-8DCA2A32C8F8}"/>
                </a:ext>
              </a:extLst>
            </p:cNvPr>
            <p:cNvSpPr txBox="1"/>
            <p:nvPr/>
          </p:nvSpPr>
          <p:spPr>
            <a:xfrm>
              <a:off x="6283462" y="1051502"/>
              <a:ext cx="5549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CXS07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89" name="Straight Connector 31">
              <a:extLst>
                <a:ext uri="{FF2B5EF4-FFF2-40B4-BE49-F238E27FC236}">
                  <a16:creationId xmlns:a16="http://schemas.microsoft.com/office/drawing/2014/main" id="{11A64240-02EA-3253-15CF-42B0CACEEC54}"/>
                </a:ext>
              </a:extLst>
            </p:cNvPr>
            <p:cNvCxnSpPr/>
            <p:nvPr/>
          </p:nvCxnSpPr>
          <p:spPr>
            <a:xfrm>
              <a:off x="7116383" y="1243846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0" name="TextBox 32">
              <a:extLst>
                <a:ext uri="{FF2B5EF4-FFF2-40B4-BE49-F238E27FC236}">
                  <a16:creationId xmlns:a16="http://schemas.microsoft.com/office/drawing/2014/main" id="{5C8D9802-682B-8298-4F7A-5EE1869CC2C7}"/>
                </a:ext>
              </a:extLst>
            </p:cNvPr>
            <p:cNvSpPr txBox="1"/>
            <p:nvPr/>
          </p:nvSpPr>
          <p:spPr>
            <a:xfrm>
              <a:off x="6916956" y="1051500"/>
              <a:ext cx="4026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X10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91" name="Straight Connector 33">
              <a:extLst>
                <a:ext uri="{FF2B5EF4-FFF2-40B4-BE49-F238E27FC236}">
                  <a16:creationId xmlns:a16="http://schemas.microsoft.com/office/drawing/2014/main" id="{951E9734-6CD2-A000-E2E0-755A017F4B7C}"/>
                </a:ext>
              </a:extLst>
            </p:cNvPr>
            <p:cNvCxnSpPr/>
            <p:nvPr/>
          </p:nvCxnSpPr>
          <p:spPr>
            <a:xfrm>
              <a:off x="7717033" y="1240866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TextBox 34">
              <a:extLst>
                <a:ext uri="{FF2B5EF4-FFF2-40B4-BE49-F238E27FC236}">
                  <a16:creationId xmlns:a16="http://schemas.microsoft.com/office/drawing/2014/main" id="{E0FD0DFA-2987-8078-58E4-DFE9746A872C}"/>
                </a:ext>
              </a:extLst>
            </p:cNvPr>
            <p:cNvSpPr txBox="1"/>
            <p:nvPr/>
          </p:nvSpPr>
          <p:spPr>
            <a:xfrm>
              <a:off x="7445892" y="1048520"/>
              <a:ext cx="5549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CXS02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93" name="Straight Connector 35">
              <a:extLst>
                <a:ext uri="{FF2B5EF4-FFF2-40B4-BE49-F238E27FC236}">
                  <a16:creationId xmlns:a16="http://schemas.microsoft.com/office/drawing/2014/main" id="{F6EBEA80-24C1-5F44-B931-8561CCB23118}"/>
                </a:ext>
              </a:extLst>
            </p:cNvPr>
            <p:cNvCxnSpPr/>
            <p:nvPr/>
          </p:nvCxnSpPr>
          <p:spPr>
            <a:xfrm>
              <a:off x="8302715" y="1240864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TextBox 36">
              <a:extLst>
                <a:ext uri="{FF2B5EF4-FFF2-40B4-BE49-F238E27FC236}">
                  <a16:creationId xmlns:a16="http://schemas.microsoft.com/office/drawing/2014/main" id="{BAFF1089-6058-A8C0-4640-C75FF221564E}"/>
                </a:ext>
              </a:extLst>
            </p:cNvPr>
            <p:cNvSpPr txBox="1"/>
            <p:nvPr/>
          </p:nvSpPr>
          <p:spPr>
            <a:xfrm>
              <a:off x="8103288" y="1048518"/>
              <a:ext cx="4026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X20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95" name="Straight Connector 37">
              <a:extLst>
                <a:ext uri="{FF2B5EF4-FFF2-40B4-BE49-F238E27FC236}">
                  <a16:creationId xmlns:a16="http://schemas.microsoft.com/office/drawing/2014/main" id="{204E47B8-A70F-B317-FD64-E613E9B08E28}"/>
                </a:ext>
              </a:extLst>
            </p:cNvPr>
            <p:cNvCxnSpPr/>
            <p:nvPr/>
          </p:nvCxnSpPr>
          <p:spPr>
            <a:xfrm>
              <a:off x="8652333" y="1237878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TextBox 38">
              <a:extLst>
                <a:ext uri="{FF2B5EF4-FFF2-40B4-BE49-F238E27FC236}">
                  <a16:creationId xmlns:a16="http://schemas.microsoft.com/office/drawing/2014/main" id="{F16A14B9-C4B8-EBC0-BB7B-58805198F864}"/>
                </a:ext>
              </a:extLst>
            </p:cNvPr>
            <p:cNvSpPr txBox="1"/>
            <p:nvPr/>
          </p:nvSpPr>
          <p:spPr>
            <a:xfrm>
              <a:off x="8363263" y="1045532"/>
              <a:ext cx="56938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CSG11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97" name="Straight Connector 39">
              <a:extLst>
                <a:ext uri="{FF2B5EF4-FFF2-40B4-BE49-F238E27FC236}">
                  <a16:creationId xmlns:a16="http://schemas.microsoft.com/office/drawing/2014/main" id="{D14646E7-083E-D2C5-1468-BE2565F639AA}"/>
                </a:ext>
              </a:extLst>
            </p:cNvPr>
            <p:cNvCxnSpPr>
              <a:cxnSpLocks/>
            </p:cNvCxnSpPr>
            <p:nvPr/>
          </p:nvCxnSpPr>
          <p:spPr>
            <a:xfrm>
              <a:off x="9019880" y="1103414"/>
              <a:ext cx="0" cy="100359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42">
              <a:extLst>
                <a:ext uri="{FF2B5EF4-FFF2-40B4-BE49-F238E27FC236}">
                  <a16:creationId xmlns:a16="http://schemas.microsoft.com/office/drawing/2014/main" id="{53345BE8-0CBA-634A-C51A-13B7CEAE5F78}"/>
                </a:ext>
              </a:extLst>
            </p:cNvPr>
            <p:cNvCxnSpPr/>
            <p:nvPr/>
          </p:nvCxnSpPr>
          <p:spPr>
            <a:xfrm>
              <a:off x="9282840" y="1240872"/>
              <a:ext cx="0" cy="86192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9" name="TextBox 43">
              <a:extLst>
                <a:ext uri="{FF2B5EF4-FFF2-40B4-BE49-F238E27FC236}">
                  <a16:creationId xmlns:a16="http://schemas.microsoft.com/office/drawing/2014/main" id="{3769646C-E81A-C1F1-30E3-EE88310C10AA}"/>
                </a:ext>
              </a:extLst>
            </p:cNvPr>
            <p:cNvSpPr txBox="1"/>
            <p:nvPr/>
          </p:nvSpPr>
          <p:spPr>
            <a:xfrm>
              <a:off x="9089388" y="1048526"/>
              <a:ext cx="4026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X34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200" name="Straight Connector 46">
              <a:extLst>
                <a:ext uri="{FF2B5EF4-FFF2-40B4-BE49-F238E27FC236}">
                  <a16:creationId xmlns:a16="http://schemas.microsoft.com/office/drawing/2014/main" id="{12B9A4F1-79E0-DF70-7109-B41D852F5EAB}"/>
                </a:ext>
              </a:extLst>
            </p:cNvPr>
            <p:cNvCxnSpPr/>
            <p:nvPr/>
          </p:nvCxnSpPr>
          <p:spPr>
            <a:xfrm>
              <a:off x="1765478" y="1499388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47">
              <a:extLst>
                <a:ext uri="{FF2B5EF4-FFF2-40B4-BE49-F238E27FC236}">
                  <a16:creationId xmlns:a16="http://schemas.microsoft.com/office/drawing/2014/main" id="{96EDFAF3-2B29-6966-C0F2-90AE1D8AE507}"/>
                </a:ext>
              </a:extLst>
            </p:cNvPr>
            <p:cNvCxnSpPr/>
            <p:nvPr/>
          </p:nvCxnSpPr>
          <p:spPr>
            <a:xfrm>
              <a:off x="2826300" y="1490428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50">
              <a:extLst>
                <a:ext uri="{FF2B5EF4-FFF2-40B4-BE49-F238E27FC236}">
                  <a16:creationId xmlns:a16="http://schemas.microsoft.com/office/drawing/2014/main" id="{9CC7FBCA-6B3F-2482-CAB0-79D0C3480974}"/>
                </a:ext>
              </a:extLst>
            </p:cNvPr>
            <p:cNvCxnSpPr/>
            <p:nvPr/>
          </p:nvCxnSpPr>
          <p:spPr>
            <a:xfrm>
              <a:off x="3355206" y="1493420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51">
              <a:extLst>
                <a:ext uri="{FF2B5EF4-FFF2-40B4-BE49-F238E27FC236}">
                  <a16:creationId xmlns:a16="http://schemas.microsoft.com/office/drawing/2014/main" id="{55CDF1CF-C5FF-E116-5775-810B21927B04}"/>
                </a:ext>
              </a:extLst>
            </p:cNvPr>
            <p:cNvCxnSpPr/>
            <p:nvPr/>
          </p:nvCxnSpPr>
          <p:spPr>
            <a:xfrm>
              <a:off x="3358198" y="1801204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4" name="Oval 52">
              <a:extLst>
                <a:ext uri="{FF2B5EF4-FFF2-40B4-BE49-F238E27FC236}">
                  <a16:creationId xmlns:a16="http://schemas.microsoft.com/office/drawing/2014/main" id="{7427BC38-DBF5-7FC8-E683-DAA73A7AFABF}"/>
                </a:ext>
              </a:extLst>
            </p:cNvPr>
            <p:cNvSpPr/>
            <p:nvPr/>
          </p:nvSpPr>
          <p:spPr>
            <a:xfrm>
              <a:off x="3392719" y="1863960"/>
              <a:ext cx="140021" cy="6569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05" name="Oval 53">
              <a:extLst>
                <a:ext uri="{FF2B5EF4-FFF2-40B4-BE49-F238E27FC236}">
                  <a16:creationId xmlns:a16="http://schemas.microsoft.com/office/drawing/2014/main" id="{FB00EB26-D8BA-80FA-BF7F-8B9760C025B0}"/>
                </a:ext>
              </a:extLst>
            </p:cNvPr>
            <p:cNvSpPr/>
            <p:nvPr/>
          </p:nvSpPr>
          <p:spPr>
            <a:xfrm>
              <a:off x="3389737" y="1968552"/>
              <a:ext cx="140021" cy="6569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06" name="Straight Connector 54">
              <a:extLst>
                <a:ext uri="{FF2B5EF4-FFF2-40B4-BE49-F238E27FC236}">
                  <a16:creationId xmlns:a16="http://schemas.microsoft.com/office/drawing/2014/main" id="{F7B3D2BE-FAA0-A9F0-2FEB-A59A0D5BDC11}"/>
                </a:ext>
              </a:extLst>
            </p:cNvPr>
            <p:cNvCxnSpPr/>
            <p:nvPr/>
          </p:nvCxnSpPr>
          <p:spPr>
            <a:xfrm>
              <a:off x="3665798" y="1499388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55">
              <a:extLst>
                <a:ext uri="{FF2B5EF4-FFF2-40B4-BE49-F238E27FC236}">
                  <a16:creationId xmlns:a16="http://schemas.microsoft.com/office/drawing/2014/main" id="{866E7767-84AE-24C0-21D7-3D4D5F34DC56}"/>
                </a:ext>
              </a:extLst>
            </p:cNvPr>
            <p:cNvCxnSpPr/>
            <p:nvPr/>
          </p:nvCxnSpPr>
          <p:spPr>
            <a:xfrm>
              <a:off x="3952841" y="1493431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Connector 56">
              <a:extLst>
                <a:ext uri="{FF2B5EF4-FFF2-40B4-BE49-F238E27FC236}">
                  <a16:creationId xmlns:a16="http://schemas.microsoft.com/office/drawing/2014/main" id="{9CA40331-8011-05BF-3886-72D4006E0EDF}"/>
                </a:ext>
              </a:extLst>
            </p:cNvPr>
            <p:cNvCxnSpPr/>
            <p:nvPr/>
          </p:nvCxnSpPr>
          <p:spPr>
            <a:xfrm>
              <a:off x="4230738" y="1514349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57">
              <a:extLst>
                <a:ext uri="{FF2B5EF4-FFF2-40B4-BE49-F238E27FC236}">
                  <a16:creationId xmlns:a16="http://schemas.microsoft.com/office/drawing/2014/main" id="{048A84E2-8957-1547-76BA-BC4D8C3D5966}"/>
                </a:ext>
              </a:extLst>
            </p:cNvPr>
            <p:cNvCxnSpPr/>
            <p:nvPr/>
          </p:nvCxnSpPr>
          <p:spPr>
            <a:xfrm>
              <a:off x="4221782" y="1666749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58">
              <a:extLst>
                <a:ext uri="{FF2B5EF4-FFF2-40B4-BE49-F238E27FC236}">
                  <a16:creationId xmlns:a16="http://schemas.microsoft.com/office/drawing/2014/main" id="{BA3F192C-2EE3-61B2-9C1A-79AD9449EBDE}"/>
                </a:ext>
              </a:extLst>
            </p:cNvPr>
            <p:cNvCxnSpPr/>
            <p:nvPr/>
          </p:nvCxnSpPr>
          <p:spPr>
            <a:xfrm>
              <a:off x="4481756" y="1819149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Connector 59">
              <a:extLst>
                <a:ext uri="{FF2B5EF4-FFF2-40B4-BE49-F238E27FC236}">
                  <a16:creationId xmlns:a16="http://schemas.microsoft.com/office/drawing/2014/main" id="{55524692-5AD4-2752-8CB1-C47CB234AEAC}"/>
                </a:ext>
              </a:extLst>
            </p:cNvPr>
            <p:cNvCxnSpPr/>
            <p:nvPr/>
          </p:nvCxnSpPr>
          <p:spPr>
            <a:xfrm>
              <a:off x="4478777" y="1505385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2" name="Oval 60">
              <a:extLst>
                <a:ext uri="{FF2B5EF4-FFF2-40B4-BE49-F238E27FC236}">
                  <a16:creationId xmlns:a16="http://schemas.microsoft.com/office/drawing/2014/main" id="{8C029114-C5F9-CADD-656F-3A17E251EBAA}"/>
                </a:ext>
              </a:extLst>
            </p:cNvPr>
            <p:cNvSpPr/>
            <p:nvPr/>
          </p:nvSpPr>
          <p:spPr>
            <a:xfrm>
              <a:off x="4519277" y="1884883"/>
              <a:ext cx="140021" cy="6569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13" name="Oval 61">
              <a:extLst>
                <a:ext uri="{FF2B5EF4-FFF2-40B4-BE49-F238E27FC236}">
                  <a16:creationId xmlns:a16="http://schemas.microsoft.com/office/drawing/2014/main" id="{C9FE30F3-DC85-F118-A38A-2B81C66E9D5B}"/>
                </a:ext>
              </a:extLst>
            </p:cNvPr>
            <p:cNvSpPr/>
            <p:nvPr/>
          </p:nvSpPr>
          <p:spPr>
            <a:xfrm>
              <a:off x="4516295" y="1989475"/>
              <a:ext cx="140021" cy="6569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14" name="Straight Connector 62">
              <a:extLst>
                <a:ext uri="{FF2B5EF4-FFF2-40B4-BE49-F238E27FC236}">
                  <a16:creationId xmlns:a16="http://schemas.microsoft.com/office/drawing/2014/main" id="{F4C10B47-0B87-BDDA-F828-62C401BF5970}"/>
                </a:ext>
              </a:extLst>
            </p:cNvPr>
            <p:cNvCxnSpPr/>
            <p:nvPr/>
          </p:nvCxnSpPr>
          <p:spPr>
            <a:xfrm>
              <a:off x="4909070" y="1863971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5" name="Oval 63">
              <a:extLst>
                <a:ext uri="{FF2B5EF4-FFF2-40B4-BE49-F238E27FC236}">
                  <a16:creationId xmlns:a16="http://schemas.microsoft.com/office/drawing/2014/main" id="{16355BDB-971F-4F16-3AFD-8C902211D88D}"/>
                </a:ext>
              </a:extLst>
            </p:cNvPr>
            <p:cNvSpPr/>
            <p:nvPr/>
          </p:nvSpPr>
          <p:spPr>
            <a:xfrm>
              <a:off x="4946591" y="1929705"/>
              <a:ext cx="140021" cy="6569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16" name="Straight Connector 65">
              <a:extLst>
                <a:ext uri="{FF2B5EF4-FFF2-40B4-BE49-F238E27FC236}">
                  <a16:creationId xmlns:a16="http://schemas.microsoft.com/office/drawing/2014/main" id="{370280D5-7BD0-3EA3-C62B-1EF1AA31DE2F}"/>
                </a:ext>
              </a:extLst>
            </p:cNvPr>
            <p:cNvCxnSpPr/>
            <p:nvPr/>
          </p:nvCxnSpPr>
          <p:spPr>
            <a:xfrm>
              <a:off x="4912062" y="1526303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Connector 66">
              <a:extLst>
                <a:ext uri="{FF2B5EF4-FFF2-40B4-BE49-F238E27FC236}">
                  <a16:creationId xmlns:a16="http://schemas.microsoft.com/office/drawing/2014/main" id="{BF3DB42D-99FD-EE95-D177-DB5B1ED156A0}"/>
                </a:ext>
              </a:extLst>
            </p:cNvPr>
            <p:cNvCxnSpPr/>
            <p:nvPr/>
          </p:nvCxnSpPr>
          <p:spPr>
            <a:xfrm>
              <a:off x="5369253" y="1517343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67">
              <a:extLst>
                <a:ext uri="{FF2B5EF4-FFF2-40B4-BE49-F238E27FC236}">
                  <a16:creationId xmlns:a16="http://schemas.microsoft.com/office/drawing/2014/main" id="{C8B1AD29-2773-D636-3D6A-0BF43E754768}"/>
                </a:ext>
              </a:extLst>
            </p:cNvPr>
            <p:cNvCxnSpPr/>
            <p:nvPr/>
          </p:nvCxnSpPr>
          <p:spPr>
            <a:xfrm>
              <a:off x="5366267" y="2052231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Connector 68">
              <a:extLst>
                <a:ext uri="{FF2B5EF4-FFF2-40B4-BE49-F238E27FC236}">
                  <a16:creationId xmlns:a16="http://schemas.microsoft.com/office/drawing/2014/main" id="{9C62238D-CE79-1DC3-DA11-F9ED3A55AA0B}"/>
                </a:ext>
              </a:extLst>
            </p:cNvPr>
            <p:cNvCxnSpPr/>
            <p:nvPr/>
          </p:nvCxnSpPr>
          <p:spPr>
            <a:xfrm>
              <a:off x="2823318" y="1881884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69">
              <a:extLst>
                <a:ext uri="{FF2B5EF4-FFF2-40B4-BE49-F238E27FC236}">
                  <a16:creationId xmlns:a16="http://schemas.microsoft.com/office/drawing/2014/main" id="{168519F2-EE52-3984-C63D-7CF70EAB935C}"/>
                </a:ext>
              </a:extLst>
            </p:cNvPr>
            <p:cNvCxnSpPr/>
            <p:nvPr/>
          </p:nvCxnSpPr>
          <p:spPr>
            <a:xfrm>
              <a:off x="5754731" y="1508385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70">
              <a:extLst>
                <a:ext uri="{FF2B5EF4-FFF2-40B4-BE49-F238E27FC236}">
                  <a16:creationId xmlns:a16="http://schemas.microsoft.com/office/drawing/2014/main" id="{75EAB0EB-7929-1C27-1832-4985D82E7836}"/>
                </a:ext>
              </a:extLst>
            </p:cNvPr>
            <p:cNvCxnSpPr/>
            <p:nvPr/>
          </p:nvCxnSpPr>
          <p:spPr>
            <a:xfrm>
              <a:off x="5751745" y="1911801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Connector 71">
              <a:extLst>
                <a:ext uri="{FF2B5EF4-FFF2-40B4-BE49-F238E27FC236}">
                  <a16:creationId xmlns:a16="http://schemas.microsoft.com/office/drawing/2014/main" id="{49F69DFB-F74B-7D0A-E779-DB2B407F9FBB}"/>
                </a:ext>
              </a:extLst>
            </p:cNvPr>
            <p:cNvCxnSpPr/>
            <p:nvPr/>
          </p:nvCxnSpPr>
          <p:spPr>
            <a:xfrm>
              <a:off x="6450980" y="1505404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72">
              <a:extLst>
                <a:ext uri="{FF2B5EF4-FFF2-40B4-BE49-F238E27FC236}">
                  <a16:creationId xmlns:a16="http://schemas.microsoft.com/office/drawing/2014/main" id="{21E37B40-37B8-49C5-7D5E-51955A3F95D6}"/>
                </a:ext>
              </a:extLst>
            </p:cNvPr>
            <p:cNvCxnSpPr/>
            <p:nvPr/>
          </p:nvCxnSpPr>
          <p:spPr>
            <a:xfrm>
              <a:off x="6447994" y="1663790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4" name="Oval 73">
              <a:extLst>
                <a:ext uri="{FF2B5EF4-FFF2-40B4-BE49-F238E27FC236}">
                  <a16:creationId xmlns:a16="http://schemas.microsoft.com/office/drawing/2014/main" id="{1F2D14D0-6CD4-F8F5-C504-21D99EB62A7F}"/>
                </a:ext>
              </a:extLst>
            </p:cNvPr>
            <p:cNvSpPr/>
            <p:nvPr/>
          </p:nvSpPr>
          <p:spPr>
            <a:xfrm>
              <a:off x="6449682" y="1705589"/>
              <a:ext cx="215153" cy="8669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25" name="Straight Connector 74">
              <a:extLst>
                <a:ext uri="{FF2B5EF4-FFF2-40B4-BE49-F238E27FC236}">
                  <a16:creationId xmlns:a16="http://schemas.microsoft.com/office/drawing/2014/main" id="{6930CA50-9D60-BF44-327A-333A9BCD32D1}"/>
                </a:ext>
              </a:extLst>
            </p:cNvPr>
            <p:cNvCxnSpPr/>
            <p:nvPr/>
          </p:nvCxnSpPr>
          <p:spPr>
            <a:xfrm>
              <a:off x="7021732" y="1556206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75">
              <a:extLst>
                <a:ext uri="{FF2B5EF4-FFF2-40B4-BE49-F238E27FC236}">
                  <a16:creationId xmlns:a16="http://schemas.microsoft.com/office/drawing/2014/main" id="{3A9D425D-F39C-6BC6-6E90-8251806C07B4}"/>
                </a:ext>
              </a:extLst>
            </p:cNvPr>
            <p:cNvCxnSpPr/>
            <p:nvPr/>
          </p:nvCxnSpPr>
          <p:spPr>
            <a:xfrm>
              <a:off x="7622358" y="1571148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Oval 76">
              <a:extLst>
                <a:ext uri="{FF2B5EF4-FFF2-40B4-BE49-F238E27FC236}">
                  <a16:creationId xmlns:a16="http://schemas.microsoft.com/office/drawing/2014/main" id="{86DDF9EB-B2FD-006F-E666-2945D1DAECB5}"/>
                </a:ext>
              </a:extLst>
            </p:cNvPr>
            <p:cNvSpPr/>
            <p:nvPr/>
          </p:nvSpPr>
          <p:spPr>
            <a:xfrm>
              <a:off x="7612105" y="1636865"/>
              <a:ext cx="221443" cy="4571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28" name="Straight Connector 77">
              <a:extLst>
                <a:ext uri="{FF2B5EF4-FFF2-40B4-BE49-F238E27FC236}">
                  <a16:creationId xmlns:a16="http://schemas.microsoft.com/office/drawing/2014/main" id="{8C02E2FD-610E-A87D-E53D-3ACA92AEB552}"/>
                </a:ext>
              </a:extLst>
            </p:cNvPr>
            <p:cNvCxnSpPr/>
            <p:nvPr/>
          </p:nvCxnSpPr>
          <p:spPr>
            <a:xfrm>
              <a:off x="8205060" y="1508398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78">
              <a:extLst>
                <a:ext uri="{FF2B5EF4-FFF2-40B4-BE49-F238E27FC236}">
                  <a16:creationId xmlns:a16="http://schemas.microsoft.com/office/drawing/2014/main" id="{B5A181F3-6D44-ABC9-4581-933FB3EE939C}"/>
                </a:ext>
              </a:extLst>
            </p:cNvPr>
            <p:cNvCxnSpPr/>
            <p:nvPr/>
          </p:nvCxnSpPr>
          <p:spPr>
            <a:xfrm>
              <a:off x="8542726" y="1571155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79">
              <a:extLst>
                <a:ext uri="{FF2B5EF4-FFF2-40B4-BE49-F238E27FC236}">
                  <a16:creationId xmlns:a16="http://schemas.microsoft.com/office/drawing/2014/main" id="{1082FEB8-59E2-748A-D17F-12A5385DAB7D}"/>
                </a:ext>
              </a:extLst>
            </p:cNvPr>
            <p:cNvCxnSpPr/>
            <p:nvPr/>
          </p:nvCxnSpPr>
          <p:spPr>
            <a:xfrm>
              <a:off x="8545718" y="1926749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Oval 80">
              <a:extLst>
                <a:ext uri="{FF2B5EF4-FFF2-40B4-BE49-F238E27FC236}">
                  <a16:creationId xmlns:a16="http://schemas.microsoft.com/office/drawing/2014/main" id="{5E31C1BF-8153-294B-01DE-7991F829A30B}"/>
                </a:ext>
              </a:extLst>
            </p:cNvPr>
            <p:cNvSpPr/>
            <p:nvPr/>
          </p:nvSpPr>
          <p:spPr>
            <a:xfrm>
              <a:off x="8541445" y="1986483"/>
              <a:ext cx="221443" cy="4571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32" name="Straight Connector 81">
              <a:extLst>
                <a:ext uri="{FF2B5EF4-FFF2-40B4-BE49-F238E27FC236}">
                  <a16:creationId xmlns:a16="http://schemas.microsoft.com/office/drawing/2014/main" id="{6A7CE28E-F80E-E52C-C289-9FB52750E61D}"/>
                </a:ext>
              </a:extLst>
            </p:cNvPr>
            <p:cNvCxnSpPr/>
            <p:nvPr/>
          </p:nvCxnSpPr>
          <p:spPr>
            <a:xfrm>
              <a:off x="8922230" y="1538290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82">
              <a:extLst>
                <a:ext uri="{FF2B5EF4-FFF2-40B4-BE49-F238E27FC236}">
                  <a16:creationId xmlns:a16="http://schemas.microsoft.com/office/drawing/2014/main" id="{D093CF53-56E6-914D-6321-ACDC19256FDB}"/>
                </a:ext>
              </a:extLst>
            </p:cNvPr>
            <p:cNvCxnSpPr/>
            <p:nvPr/>
          </p:nvCxnSpPr>
          <p:spPr>
            <a:xfrm>
              <a:off x="8919246" y="1607026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4" name="Oval 83">
              <a:extLst>
                <a:ext uri="{FF2B5EF4-FFF2-40B4-BE49-F238E27FC236}">
                  <a16:creationId xmlns:a16="http://schemas.microsoft.com/office/drawing/2014/main" id="{F154045D-EA05-C4F9-D763-BE936C3AD795}"/>
                </a:ext>
              </a:extLst>
            </p:cNvPr>
            <p:cNvSpPr/>
            <p:nvPr/>
          </p:nvSpPr>
          <p:spPr>
            <a:xfrm>
              <a:off x="8914965" y="1648821"/>
              <a:ext cx="221443" cy="4571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35" name="Straight Connector 84">
              <a:extLst>
                <a:ext uri="{FF2B5EF4-FFF2-40B4-BE49-F238E27FC236}">
                  <a16:creationId xmlns:a16="http://schemas.microsoft.com/office/drawing/2014/main" id="{4B44CFC7-4C2F-032B-2298-E55A9CE7C965}"/>
                </a:ext>
              </a:extLst>
            </p:cNvPr>
            <p:cNvCxnSpPr/>
            <p:nvPr/>
          </p:nvCxnSpPr>
          <p:spPr>
            <a:xfrm>
              <a:off x="9176224" y="1505426"/>
              <a:ext cx="215153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6" name="Oval 89">
              <a:extLst>
                <a:ext uri="{FF2B5EF4-FFF2-40B4-BE49-F238E27FC236}">
                  <a16:creationId xmlns:a16="http://schemas.microsoft.com/office/drawing/2014/main" id="{2AA15F2F-2A11-AE31-5BDF-F487F05F52C6}"/>
                </a:ext>
              </a:extLst>
            </p:cNvPr>
            <p:cNvSpPr/>
            <p:nvPr/>
          </p:nvSpPr>
          <p:spPr>
            <a:xfrm>
              <a:off x="2855906" y="1552335"/>
              <a:ext cx="140021" cy="65694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7" name="TextBox 12">
              <a:extLst>
                <a:ext uri="{FF2B5EF4-FFF2-40B4-BE49-F238E27FC236}">
                  <a16:creationId xmlns:a16="http://schemas.microsoft.com/office/drawing/2014/main" id="{F5FDA3C3-C2B5-F0F7-5694-437EA5707F56}"/>
                </a:ext>
              </a:extLst>
            </p:cNvPr>
            <p:cNvSpPr txBox="1"/>
            <p:nvPr/>
          </p:nvSpPr>
          <p:spPr>
            <a:xfrm>
              <a:off x="3520576" y="825008"/>
              <a:ext cx="4026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F0000"/>
                  </a:solidFill>
                </a:rPr>
                <a:t>X03</a:t>
              </a:r>
            </a:p>
          </p:txBody>
        </p:sp>
        <p:sp>
          <p:nvSpPr>
            <p:cNvPr id="238" name="TextBox 38">
              <a:extLst>
                <a:ext uri="{FF2B5EF4-FFF2-40B4-BE49-F238E27FC236}">
                  <a16:creationId xmlns:a16="http://schemas.microsoft.com/office/drawing/2014/main" id="{8D5A4FA0-153A-D915-5BD5-4A69C31C2178}"/>
                </a:ext>
              </a:extLst>
            </p:cNvPr>
            <p:cNvSpPr txBox="1"/>
            <p:nvPr/>
          </p:nvSpPr>
          <p:spPr>
            <a:xfrm>
              <a:off x="8777707" y="845058"/>
              <a:ext cx="56938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rgbClr val="FF0000"/>
                  </a:solidFill>
                </a:rPr>
                <a:t>CSG31</a:t>
              </a:r>
              <a:endParaRPr lang="en-US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6891E3DF-3E22-2B51-8E88-C9E3894E601E}"/>
              </a:ext>
            </a:extLst>
          </p:cNvPr>
          <p:cNvSpPr/>
          <p:nvPr/>
        </p:nvSpPr>
        <p:spPr>
          <a:xfrm>
            <a:off x="5623848" y="2136176"/>
            <a:ext cx="3075011" cy="290255"/>
          </a:xfrm>
          <a:prstGeom prst="roundRect">
            <a:avLst/>
          </a:prstGeom>
          <a:noFill/>
          <a:ln w="76200" cmpd="sng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BA86"/>
              </a:solidFill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42EB95A-2054-700C-8E33-ECED138EED50}"/>
              </a:ext>
            </a:extLst>
          </p:cNvPr>
          <p:cNvSpPr/>
          <p:nvPr/>
        </p:nvSpPr>
        <p:spPr>
          <a:xfrm>
            <a:off x="2228729" y="2334109"/>
            <a:ext cx="2445368" cy="419559"/>
          </a:xfrm>
          <a:prstGeom prst="rect">
            <a:avLst/>
          </a:prstGeom>
          <a:noFill/>
          <a:ln w="57150">
            <a:solidFill>
              <a:srgbClr val="5B9A8B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3052F980-9A11-8AEB-5893-8A57D5AAED27}"/>
              </a:ext>
            </a:extLst>
          </p:cNvPr>
          <p:cNvSpPr txBox="1"/>
          <p:nvPr/>
        </p:nvSpPr>
        <p:spPr>
          <a:xfrm>
            <a:off x="333449" y="1026186"/>
            <a:ext cx="3361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B9A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inverted results</a:t>
            </a:r>
            <a:endParaRPr lang="zh-CN" altLang="en-US" sz="2000" b="1" dirty="0">
              <a:solidFill>
                <a:srgbClr val="5B9A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FA7C6C6-A3AF-6D9D-34D2-086AAC2165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400" y="3220340"/>
            <a:ext cx="9443112" cy="146169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4A302C2-71EB-778D-3B87-AED8FBF6BBB3}"/>
              </a:ext>
            </a:extLst>
          </p:cNvPr>
          <p:cNvSpPr/>
          <p:nvPr/>
        </p:nvSpPr>
        <p:spPr>
          <a:xfrm>
            <a:off x="4414359" y="2002691"/>
            <a:ext cx="1221169" cy="42654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A53B59-008C-615D-63C3-0F77030DB7DC}"/>
              </a:ext>
            </a:extLst>
          </p:cNvPr>
          <p:cNvSpPr/>
          <p:nvPr/>
        </p:nvSpPr>
        <p:spPr>
          <a:xfrm>
            <a:off x="721896" y="1917723"/>
            <a:ext cx="1209843" cy="43504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1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9770</TotalTime>
  <Words>657</Words>
  <Application>Microsoft Office PowerPoint</Application>
  <PresentationFormat>宽屏</PresentationFormat>
  <Paragraphs>223</Paragraphs>
  <Slides>17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Calibri</vt:lpstr>
      <vt:lpstr>等线</vt:lpstr>
      <vt:lpstr>方正特雅宋简体</vt:lpstr>
      <vt:lpstr>微软雅黑</vt:lpstr>
      <vt:lpstr>Wingdings</vt:lpstr>
      <vt:lpstr>Times New Roman</vt:lpstr>
      <vt:lpstr>Cambria Math</vt:lpstr>
      <vt:lpstr>Avenir Next Condensed</vt:lpstr>
      <vt:lpstr>Impact</vt:lpstr>
      <vt:lpstr>等线 Light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FZL</dc:creator>
  <cp:lastModifiedBy>WDP Administrator</cp:lastModifiedBy>
  <cp:revision>87</cp:revision>
  <dcterms:created xsi:type="dcterms:W3CDTF">2017-12-27T12:35:50Z</dcterms:created>
  <dcterms:modified xsi:type="dcterms:W3CDTF">2024-12-19T07:13:54Z</dcterms:modified>
</cp:coreProperties>
</file>